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3"/>
  </p:notesMasterIdLst>
  <p:sldIdLst>
    <p:sldId id="273" r:id="rId2"/>
    <p:sldId id="261" r:id="rId3"/>
    <p:sldId id="262" r:id="rId4"/>
    <p:sldId id="263" r:id="rId5"/>
    <p:sldId id="258" r:id="rId6"/>
    <p:sldId id="275" r:id="rId7"/>
    <p:sldId id="259" r:id="rId8"/>
    <p:sldId id="266" r:id="rId9"/>
    <p:sldId id="274" r:id="rId10"/>
    <p:sldId id="264" r:id="rId11"/>
    <p:sldId id="265" r:id="rId12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pos="5440" userDrawn="1">
          <p15:clr>
            <a:srgbClr val="A4A3A4"/>
          </p15:clr>
        </p15:guide>
        <p15:guide id="4" orient="horz" pos="992" userDrawn="1">
          <p15:clr>
            <a:srgbClr val="A4A3A4"/>
          </p15:clr>
        </p15:guide>
        <p15:guide id="5" orient="horz" pos="1096" userDrawn="1">
          <p15:clr>
            <a:srgbClr val="A4A3A4"/>
          </p15:clr>
        </p15:guide>
        <p15:guide id="6" orient="horz" pos="3928" userDrawn="1">
          <p15:clr>
            <a:srgbClr val="A4A3A4"/>
          </p15:clr>
        </p15:guide>
        <p15:guide id="7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83D"/>
    <a:srgbClr val="F8F8F8"/>
    <a:srgbClr val="256D85"/>
    <a:srgbClr val="47B5FF"/>
    <a:srgbClr val="FAFAFA"/>
    <a:srgbClr val="DF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33B8B-67A9-4869-ACC9-60A569098AA1}" v="10" dt="2023-05-11T17:21:40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2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2" y="876"/>
      </p:cViewPr>
      <p:guideLst>
        <p:guide orient="horz" pos="344"/>
        <p:guide pos="312"/>
        <p:guide pos="5440"/>
        <p:guide orient="horz" pos="992"/>
        <p:guide orient="horz" pos="1096"/>
        <p:guide orient="horz" pos="3928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yu LI (20513997)" userId="dea1631c-4442-4cf6-a4bd-172f01973041" providerId="ADAL" clId="{6795506F-92FB-4468-80B0-9E329FD6534A}"/>
    <pc:docChg chg="undo redo custSel addSld delSld modSld">
      <pc:chgData name="Changyu LI (20513997)" userId="dea1631c-4442-4cf6-a4bd-172f01973041" providerId="ADAL" clId="{6795506F-92FB-4468-80B0-9E329FD6534A}" dt="2023-05-01T17:10:30.722" v="514" actId="20577"/>
      <pc:docMkLst>
        <pc:docMk/>
      </pc:docMkLst>
      <pc:sldChg chg="addSp delSp modSp mod">
        <pc:chgData name="Changyu LI (20513997)" userId="dea1631c-4442-4cf6-a4bd-172f01973041" providerId="ADAL" clId="{6795506F-92FB-4468-80B0-9E329FD6534A}" dt="2023-05-01T15:24:40.270" v="320" actId="1076"/>
        <pc:sldMkLst>
          <pc:docMk/>
          <pc:sldMk cId="870671853" sldId="258"/>
        </pc:sldMkLst>
        <pc:spChg chg="mod">
          <ac:chgData name="Changyu LI (20513997)" userId="dea1631c-4442-4cf6-a4bd-172f01973041" providerId="ADAL" clId="{6795506F-92FB-4468-80B0-9E329FD6534A}" dt="2023-05-01T15:24:37.970" v="319" actId="14100"/>
          <ac:spMkLst>
            <pc:docMk/>
            <pc:sldMk cId="870671853" sldId="258"/>
            <ac:spMk id="3" creationId="{8843865E-9A53-484F-C0BB-4E06E9CAE71A}"/>
          </ac:spMkLst>
        </pc:spChg>
        <pc:spChg chg="add mod">
          <ac:chgData name="Changyu LI (20513997)" userId="dea1631c-4442-4cf6-a4bd-172f01973041" providerId="ADAL" clId="{6795506F-92FB-4468-80B0-9E329FD6534A}" dt="2023-05-01T15:24:40.270" v="320" actId="1076"/>
          <ac:spMkLst>
            <pc:docMk/>
            <pc:sldMk cId="870671853" sldId="258"/>
            <ac:spMk id="6" creationId="{D183FE93-452F-3027-C480-AFF121B3E625}"/>
          </ac:spMkLst>
        </pc:spChg>
        <pc:picChg chg="add del mod">
          <ac:chgData name="Changyu LI (20513997)" userId="dea1631c-4442-4cf6-a4bd-172f01973041" providerId="ADAL" clId="{6795506F-92FB-4468-80B0-9E329FD6534A}" dt="2023-05-01T14:58:25.927" v="45" actId="478"/>
          <ac:picMkLst>
            <pc:docMk/>
            <pc:sldMk cId="870671853" sldId="258"/>
            <ac:picMk id="5" creationId="{026AE2B3-E75E-88D2-6B01-993FE7402509}"/>
          </ac:picMkLst>
        </pc:picChg>
      </pc:sldChg>
      <pc:sldChg chg="modSp mod">
        <pc:chgData name="Changyu LI (20513997)" userId="dea1631c-4442-4cf6-a4bd-172f01973041" providerId="ADAL" clId="{6795506F-92FB-4468-80B0-9E329FD6534A}" dt="2023-05-01T16:11:46.152" v="505" actId="207"/>
        <pc:sldMkLst>
          <pc:docMk/>
          <pc:sldMk cId="4230753767" sldId="261"/>
        </pc:sldMkLst>
        <pc:spChg chg="mod">
          <ac:chgData name="Changyu LI (20513997)" userId="dea1631c-4442-4cf6-a4bd-172f01973041" providerId="ADAL" clId="{6795506F-92FB-4468-80B0-9E329FD6534A}" dt="2023-05-01T16:11:46.152" v="505" actId="207"/>
          <ac:spMkLst>
            <pc:docMk/>
            <pc:sldMk cId="4230753767" sldId="261"/>
            <ac:spMk id="38" creationId="{AF2F604E-43BE-4DC3-B983-E071523364F8}"/>
          </ac:spMkLst>
        </pc:spChg>
      </pc:sldChg>
      <pc:sldChg chg="modSp mod">
        <pc:chgData name="Changyu LI (20513997)" userId="dea1631c-4442-4cf6-a4bd-172f01973041" providerId="ADAL" clId="{6795506F-92FB-4468-80B0-9E329FD6534A}" dt="2023-05-01T17:10:30.722" v="514" actId="20577"/>
        <pc:sldMkLst>
          <pc:docMk/>
          <pc:sldMk cId="2206359374" sldId="262"/>
        </pc:sldMkLst>
        <pc:spChg chg="mod">
          <ac:chgData name="Changyu LI (20513997)" userId="dea1631c-4442-4cf6-a4bd-172f01973041" providerId="ADAL" clId="{6795506F-92FB-4468-80B0-9E329FD6534A}" dt="2023-05-01T17:10:30.722" v="514" actId="20577"/>
          <ac:spMkLst>
            <pc:docMk/>
            <pc:sldMk cId="2206359374" sldId="262"/>
            <ac:spMk id="3" creationId="{B42A4B71-1B9C-B52E-82EE-F7A68550DB0D}"/>
          </ac:spMkLst>
        </pc:spChg>
      </pc:sldChg>
      <pc:sldChg chg="modSp mod">
        <pc:chgData name="Changyu LI (20513997)" userId="dea1631c-4442-4cf6-a4bd-172f01973041" providerId="ADAL" clId="{6795506F-92FB-4468-80B0-9E329FD6534A}" dt="2023-05-01T14:51:39.612" v="26" actId="20577"/>
        <pc:sldMkLst>
          <pc:docMk/>
          <pc:sldMk cId="123293121" sldId="264"/>
        </pc:sldMkLst>
        <pc:spChg chg="mod">
          <ac:chgData name="Changyu LI (20513997)" userId="dea1631c-4442-4cf6-a4bd-172f01973041" providerId="ADAL" clId="{6795506F-92FB-4468-80B0-9E329FD6534A}" dt="2023-05-01T14:51:39.612" v="26" actId="20577"/>
          <ac:spMkLst>
            <pc:docMk/>
            <pc:sldMk cId="123293121" sldId="264"/>
            <ac:spMk id="7" creationId="{DA59003A-26D1-AF67-E16A-E28F85A2040E}"/>
          </ac:spMkLst>
        </pc:spChg>
      </pc:sldChg>
      <pc:sldChg chg="modSp mod">
        <pc:chgData name="Changyu LI (20513997)" userId="dea1631c-4442-4cf6-a4bd-172f01973041" providerId="ADAL" clId="{6795506F-92FB-4468-80B0-9E329FD6534A}" dt="2023-05-01T15:17:31.355" v="245" actId="20577"/>
        <pc:sldMkLst>
          <pc:docMk/>
          <pc:sldMk cId="2007716982" sldId="265"/>
        </pc:sldMkLst>
        <pc:spChg chg="mod">
          <ac:chgData name="Changyu LI (20513997)" userId="dea1631c-4442-4cf6-a4bd-172f01973041" providerId="ADAL" clId="{6795506F-92FB-4468-80B0-9E329FD6534A}" dt="2023-05-01T15:17:31.355" v="245" actId="20577"/>
          <ac:spMkLst>
            <pc:docMk/>
            <pc:sldMk cId="2007716982" sldId="265"/>
            <ac:spMk id="3" creationId="{156CBB60-5112-20C5-D0E6-3AF15B07676F}"/>
          </ac:spMkLst>
        </pc:spChg>
      </pc:sldChg>
      <pc:sldChg chg="modSp mod modAnim">
        <pc:chgData name="Changyu LI (20513997)" userId="dea1631c-4442-4cf6-a4bd-172f01973041" providerId="ADAL" clId="{6795506F-92FB-4468-80B0-9E329FD6534A}" dt="2023-05-01T15:23:43.548" v="315" actId="20577"/>
        <pc:sldMkLst>
          <pc:docMk/>
          <pc:sldMk cId="1893566495" sldId="266"/>
        </pc:sldMkLst>
        <pc:spChg chg="mod">
          <ac:chgData name="Changyu LI (20513997)" userId="dea1631c-4442-4cf6-a4bd-172f01973041" providerId="ADAL" clId="{6795506F-92FB-4468-80B0-9E329FD6534A}" dt="2023-05-01T15:21:24.987" v="287" actId="20577"/>
          <ac:spMkLst>
            <pc:docMk/>
            <pc:sldMk cId="1893566495" sldId="266"/>
            <ac:spMk id="3" creationId="{156CBB60-5112-20C5-D0E6-3AF15B07676F}"/>
          </ac:spMkLst>
        </pc:spChg>
        <pc:spChg chg="mod">
          <ac:chgData name="Changyu LI (20513997)" userId="dea1631c-4442-4cf6-a4bd-172f01973041" providerId="ADAL" clId="{6795506F-92FB-4468-80B0-9E329FD6534A}" dt="2023-05-01T15:23:43.548" v="315" actId="20577"/>
          <ac:spMkLst>
            <pc:docMk/>
            <pc:sldMk cId="1893566495" sldId="266"/>
            <ac:spMk id="8" creationId="{7BCDB01A-8659-6AAB-883C-866E85DE0B1E}"/>
          </ac:spMkLst>
        </pc:spChg>
        <pc:spChg chg="mod ord">
          <ac:chgData name="Changyu LI (20513997)" userId="dea1631c-4442-4cf6-a4bd-172f01973041" providerId="ADAL" clId="{6795506F-92FB-4468-80B0-9E329FD6534A}" dt="2023-05-01T15:22:59.468" v="312" actId="14100"/>
          <ac:spMkLst>
            <pc:docMk/>
            <pc:sldMk cId="1893566495" sldId="266"/>
            <ac:spMk id="11" creationId="{0141E769-5D3B-7050-7783-37EAF7FADC34}"/>
          </ac:spMkLst>
        </pc:spChg>
        <pc:spChg chg="mod">
          <ac:chgData name="Changyu LI (20513997)" userId="dea1631c-4442-4cf6-a4bd-172f01973041" providerId="ADAL" clId="{6795506F-92FB-4468-80B0-9E329FD6534A}" dt="2023-05-01T15:22:30.328" v="309" actId="20577"/>
          <ac:spMkLst>
            <pc:docMk/>
            <pc:sldMk cId="1893566495" sldId="266"/>
            <ac:spMk id="12" creationId="{074F9F1B-B8B5-B428-ADE0-0011DCB63697}"/>
          </ac:spMkLst>
        </pc:spChg>
        <pc:spChg chg="mod">
          <ac:chgData name="Changyu LI (20513997)" userId="dea1631c-4442-4cf6-a4bd-172f01973041" providerId="ADAL" clId="{6795506F-92FB-4468-80B0-9E329FD6534A}" dt="2023-05-01T15:22:08.406" v="296" actId="1076"/>
          <ac:spMkLst>
            <pc:docMk/>
            <pc:sldMk cId="1893566495" sldId="266"/>
            <ac:spMk id="13" creationId="{18E93465-0C40-6EEF-AE60-B836E0EECECF}"/>
          </ac:spMkLst>
        </pc:spChg>
        <pc:picChg chg="mod modCrop">
          <ac:chgData name="Changyu LI (20513997)" userId="dea1631c-4442-4cf6-a4bd-172f01973041" providerId="ADAL" clId="{6795506F-92FB-4468-80B0-9E329FD6534A}" dt="2023-05-01T15:23:07.556" v="314" actId="732"/>
          <ac:picMkLst>
            <pc:docMk/>
            <pc:sldMk cId="1893566495" sldId="266"/>
            <ac:picMk id="10" creationId="{ED44CC07-FAF5-C8C4-1720-8DD3BBBAA2B6}"/>
          </ac:picMkLst>
        </pc:picChg>
      </pc:sldChg>
      <pc:sldChg chg="addSp delSp modSp mod modAnim modShow">
        <pc:chgData name="Changyu LI (20513997)" userId="dea1631c-4442-4cf6-a4bd-172f01973041" providerId="ADAL" clId="{6795506F-92FB-4468-80B0-9E329FD6534A}" dt="2023-05-01T15:54:03.946" v="480"/>
        <pc:sldMkLst>
          <pc:docMk/>
          <pc:sldMk cId="2453607756" sldId="273"/>
        </pc:sldMkLst>
        <pc:spChg chg="mod">
          <ac:chgData name="Changyu LI (20513997)" userId="dea1631c-4442-4cf6-a4bd-172f01973041" providerId="ADAL" clId="{6795506F-92FB-4468-80B0-9E329FD6534A}" dt="2023-05-01T15:34:39.798" v="357" actId="20577"/>
          <ac:spMkLst>
            <pc:docMk/>
            <pc:sldMk cId="2453607756" sldId="273"/>
            <ac:spMk id="2" creationId="{67EE7268-3AE9-AAB4-CAA3-3EEA4CE0B04E}"/>
          </ac:spMkLst>
        </pc:spChg>
        <pc:spChg chg="mod">
          <ac:chgData name="Changyu LI (20513997)" userId="dea1631c-4442-4cf6-a4bd-172f01973041" providerId="ADAL" clId="{6795506F-92FB-4468-80B0-9E329FD6534A}" dt="2023-05-01T15:52:36.522" v="469" actId="207"/>
          <ac:spMkLst>
            <pc:docMk/>
            <pc:sldMk cId="2453607756" sldId="273"/>
            <ac:spMk id="3" creationId="{F179B2A4-A3F3-FA3B-B525-726BD8237FDF}"/>
          </ac:spMkLst>
        </pc:spChg>
        <pc:spChg chg="add mod">
          <ac:chgData name="Changyu LI (20513997)" userId="dea1631c-4442-4cf6-a4bd-172f01973041" providerId="ADAL" clId="{6795506F-92FB-4468-80B0-9E329FD6534A}" dt="2023-05-01T15:50:50.334" v="439" actId="1076"/>
          <ac:spMkLst>
            <pc:docMk/>
            <pc:sldMk cId="2453607756" sldId="273"/>
            <ac:spMk id="4" creationId="{706DE175-9A32-79EA-660A-CBB95BF3268C}"/>
          </ac:spMkLst>
        </pc:spChg>
        <pc:spChg chg="add mod">
          <ac:chgData name="Changyu LI (20513997)" userId="dea1631c-4442-4cf6-a4bd-172f01973041" providerId="ADAL" clId="{6795506F-92FB-4468-80B0-9E329FD6534A}" dt="2023-05-01T15:50:37.729" v="435" actId="1076"/>
          <ac:spMkLst>
            <pc:docMk/>
            <pc:sldMk cId="2453607756" sldId="273"/>
            <ac:spMk id="7" creationId="{2ED39EE8-0259-AE59-37A4-14666C9FF0A0}"/>
          </ac:spMkLst>
        </pc:spChg>
        <pc:spChg chg="add mod">
          <ac:chgData name="Changyu LI (20513997)" userId="dea1631c-4442-4cf6-a4bd-172f01973041" providerId="ADAL" clId="{6795506F-92FB-4468-80B0-9E329FD6534A}" dt="2023-05-01T15:49:59.723" v="424" actId="1076"/>
          <ac:spMkLst>
            <pc:docMk/>
            <pc:sldMk cId="2453607756" sldId="273"/>
            <ac:spMk id="8" creationId="{57575A21-E981-C811-3D13-90A81048A64B}"/>
          </ac:spMkLst>
        </pc:spChg>
        <pc:spChg chg="add del mod">
          <ac:chgData name="Changyu LI (20513997)" userId="dea1631c-4442-4cf6-a4bd-172f01973041" providerId="ADAL" clId="{6795506F-92FB-4468-80B0-9E329FD6534A}" dt="2023-05-01T15:50:20.983" v="428" actId="478"/>
          <ac:spMkLst>
            <pc:docMk/>
            <pc:sldMk cId="2453607756" sldId="273"/>
            <ac:spMk id="9" creationId="{0E4DBEB6-9ACE-890C-DF88-16A29414B6CC}"/>
          </ac:spMkLst>
        </pc:spChg>
        <pc:spChg chg="add del mod">
          <ac:chgData name="Changyu LI (20513997)" userId="dea1631c-4442-4cf6-a4bd-172f01973041" providerId="ADAL" clId="{6795506F-92FB-4468-80B0-9E329FD6534A}" dt="2023-05-01T15:50:47.747" v="438" actId="478"/>
          <ac:spMkLst>
            <pc:docMk/>
            <pc:sldMk cId="2453607756" sldId="273"/>
            <ac:spMk id="10" creationId="{6F5F7FF6-2BE8-D627-3BA4-020994667D43}"/>
          </ac:spMkLst>
        </pc:spChg>
        <pc:spChg chg="add mod">
          <ac:chgData name="Changyu LI (20513997)" userId="dea1631c-4442-4cf6-a4bd-172f01973041" providerId="ADAL" clId="{6795506F-92FB-4468-80B0-9E329FD6534A}" dt="2023-05-01T15:50:46.574" v="437" actId="1076"/>
          <ac:spMkLst>
            <pc:docMk/>
            <pc:sldMk cId="2453607756" sldId="273"/>
            <ac:spMk id="11" creationId="{8AAD4656-7A9C-7D44-F4AA-BF9561906B3A}"/>
          </ac:spMkLst>
        </pc:spChg>
        <pc:spChg chg="add mod">
          <ac:chgData name="Changyu LI (20513997)" userId="dea1631c-4442-4cf6-a4bd-172f01973041" providerId="ADAL" clId="{6795506F-92FB-4468-80B0-9E329FD6534A}" dt="2023-05-01T15:51:08.891" v="455" actId="1076"/>
          <ac:spMkLst>
            <pc:docMk/>
            <pc:sldMk cId="2453607756" sldId="273"/>
            <ac:spMk id="12" creationId="{557D065B-D4EA-AEF8-5B12-3723DAC32716}"/>
          </ac:spMkLst>
        </pc:spChg>
        <pc:spChg chg="add mod">
          <ac:chgData name="Changyu LI (20513997)" userId="dea1631c-4442-4cf6-a4bd-172f01973041" providerId="ADAL" clId="{6795506F-92FB-4468-80B0-9E329FD6534A}" dt="2023-05-01T15:52:27.710" v="467" actId="1076"/>
          <ac:spMkLst>
            <pc:docMk/>
            <pc:sldMk cId="2453607756" sldId="273"/>
            <ac:spMk id="13" creationId="{23DB8961-1DA4-4D89-DD93-4B77B6A25D36}"/>
          </ac:spMkLst>
        </pc:spChg>
        <pc:spChg chg="add mod">
          <ac:chgData name="Changyu LI (20513997)" userId="dea1631c-4442-4cf6-a4bd-172f01973041" providerId="ADAL" clId="{6795506F-92FB-4468-80B0-9E329FD6534A}" dt="2023-05-01T15:53:01.684" v="471" actId="1076"/>
          <ac:spMkLst>
            <pc:docMk/>
            <pc:sldMk cId="2453607756" sldId="273"/>
            <ac:spMk id="14" creationId="{6DAF2E15-77D6-948C-4A72-F736B2198C02}"/>
          </ac:spMkLst>
        </pc:spChg>
        <pc:picChg chg="add mod">
          <ac:chgData name="Changyu LI (20513997)" userId="dea1631c-4442-4cf6-a4bd-172f01973041" providerId="ADAL" clId="{6795506F-92FB-4468-80B0-9E329FD6534A}" dt="2023-05-01T15:47:48.449" v="398" actId="1076"/>
          <ac:picMkLst>
            <pc:docMk/>
            <pc:sldMk cId="2453607756" sldId="273"/>
            <ac:picMk id="6" creationId="{E26F5932-326A-A29A-7D39-5146B474F401}"/>
          </ac:picMkLst>
        </pc:picChg>
      </pc:sldChg>
      <pc:sldChg chg="modSp">
        <pc:chgData name="Changyu LI (20513997)" userId="dea1631c-4442-4cf6-a4bd-172f01973041" providerId="ADAL" clId="{6795506F-92FB-4468-80B0-9E329FD6534A}" dt="2023-05-01T15:55:00.231" v="481" actId="207"/>
        <pc:sldMkLst>
          <pc:docMk/>
          <pc:sldMk cId="1876632561" sldId="274"/>
        </pc:sldMkLst>
        <pc:spChg chg="mod">
          <ac:chgData name="Changyu LI (20513997)" userId="dea1631c-4442-4cf6-a4bd-172f01973041" providerId="ADAL" clId="{6795506F-92FB-4468-80B0-9E329FD6534A}" dt="2023-05-01T15:55:00.231" v="481" actId="207"/>
          <ac:spMkLst>
            <pc:docMk/>
            <pc:sldMk cId="1876632561" sldId="274"/>
            <ac:spMk id="3" creationId="{156CBB60-5112-20C5-D0E6-3AF15B07676F}"/>
          </ac:spMkLst>
        </pc:spChg>
      </pc:sldChg>
      <pc:sldChg chg="addSp delSp modSp new mod modAnim">
        <pc:chgData name="Changyu LI (20513997)" userId="dea1631c-4442-4cf6-a4bd-172f01973041" providerId="ADAL" clId="{6795506F-92FB-4468-80B0-9E329FD6534A}" dt="2023-05-01T15:25:04.378" v="323" actId="1076"/>
        <pc:sldMkLst>
          <pc:docMk/>
          <pc:sldMk cId="2573969546" sldId="275"/>
        </pc:sldMkLst>
        <pc:spChg chg="mod">
          <ac:chgData name="Changyu LI (20513997)" userId="dea1631c-4442-4cf6-a4bd-172f01973041" providerId="ADAL" clId="{6795506F-92FB-4468-80B0-9E329FD6534A}" dt="2023-05-01T14:59:05.391" v="54" actId="20577"/>
          <ac:spMkLst>
            <pc:docMk/>
            <pc:sldMk cId="2573969546" sldId="275"/>
            <ac:spMk id="2" creationId="{70CB49DF-D764-2437-5E1C-7776F250D002}"/>
          </ac:spMkLst>
        </pc:spChg>
        <pc:spChg chg="del">
          <ac:chgData name="Changyu LI (20513997)" userId="dea1631c-4442-4cf6-a4bd-172f01973041" providerId="ADAL" clId="{6795506F-92FB-4468-80B0-9E329FD6534A}" dt="2023-05-01T14:58:34.653" v="49" actId="22"/>
          <ac:spMkLst>
            <pc:docMk/>
            <pc:sldMk cId="2573969546" sldId="275"/>
            <ac:spMk id="3" creationId="{B28DB531-46BC-3844-1271-EFCD5A9127D8}"/>
          </ac:spMkLst>
        </pc:spChg>
        <pc:spChg chg="add del mod">
          <ac:chgData name="Changyu LI (20513997)" userId="dea1631c-4442-4cf6-a4bd-172f01973041" providerId="ADAL" clId="{6795506F-92FB-4468-80B0-9E329FD6534A}" dt="2023-05-01T14:58:29.053" v="48" actId="478"/>
          <ac:spMkLst>
            <pc:docMk/>
            <pc:sldMk cId="2573969546" sldId="275"/>
            <ac:spMk id="5" creationId="{84874CE4-3C78-8562-8784-0B66D6F43645}"/>
          </ac:spMkLst>
        </pc:spChg>
        <pc:spChg chg="add mod">
          <ac:chgData name="Changyu LI (20513997)" userId="dea1631c-4442-4cf6-a4bd-172f01973041" providerId="ADAL" clId="{6795506F-92FB-4468-80B0-9E329FD6534A}" dt="2023-05-01T15:25:01.823" v="322" actId="1076"/>
          <ac:spMkLst>
            <pc:docMk/>
            <pc:sldMk cId="2573969546" sldId="275"/>
            <ac:spMk id="8" creationId="{FD876ABE-EBB0-097A-AF32-D8332DFE1F79}"/>
          </ac:spMkLst>
        </pc:spChg>
        <pc:spChg chg="add mod">
          <ac:chgData name="Changyu LI (20513997)" userId="dea1631c-4442-4cf6-a4bd-172f01973041" providerId="ADAL" clId="{6795506F-92FB-4468-80B0-9E329FD6534A}" dt="2023-05-01T15:01:18.206" v="132" actId="1076"/>
          <ac:spMkLst>
            <pc:docMk/>
            <pc:sldMk cId="2573969546" sldId="275"/>
            <ac:spMk id="9" creationId="{33EEA4B1-3616-869D-7976-5C7125827C5F}"/>
          </ac:spMkLst>
        </pc:spChg>
        <pc:spChg chg="add mod">
          <ac:chgData name="Changyu LI (20513997)" userId="dea1631c-4442-4cf6-a4bd-172f01973041" providerId="ADAL" clId="{6795506F-92FB-4468-80B0-9E329FD6534A}" dt="2023-05-01T15:25:04.378" v="323" actId="1076"/>
          <ac:spMkLst>
            <pc:docMk/>
            <pc:sldMk cId="2573969546" sldId="275"/>
            <ac:spMk id="11" creationId="{C3C4D9EC-7F2D-FCCD-EB4E-6E191E3C8928}"/>
          </ac:spMkLst>
        </pc:spChg>
        <pc:picChg chg="add mod ord">
          <ac:chgData name="Changyu LI (20513997)" userId="dea1631c-4442-4cf6-a4bd-172f01973041" providerId="ADAL" clId="{6795506F-92FB-4468-80B0-9E329FD6534A}" dt="2023-05-01T15:24:58.836" v="321" actId="1076"/>
          <ac:picMkLst>
            <pc:docMk/>
            <pc:sldMk cId="2573969546" sldId="275"/>
            <ac:picMk id="7" creationId="{0130A67D-0BD9-E27F-588E-B012E31675ED}"/>
          </ac:picMkLst>
        </pc:picChg>
      </pc:sldChg>
      <pc:sldChg chg="new del">
        <pc:chgData name="Changyu LI (20513997)" userId="dea1631c-4442-4cf6-a4bd-172f01973041" providerId="ADAL" clId="{6795506F-92FB-4468-80B0-9E329FD6534A}" dt="2023-05-01T16:12:04.754" v="506" actId="47"/>
        <pc:sldMkLst>
          <pc:docMk/>
          <pc:sldMk cId="148683888" sldId="276"/>
        </pc:sldMkLst>
      </pc:sldChg>
    </pc:docChg>
  </pc:docChgLst>
  <pc:docChgLst>
    <pc:chgData name="Changyu LI (20513997)" userId="dea1631c-4442-4cf6-a4bd-172f01973041" providerId="ADAL" clId="{66A0DE1D-019A-46DA-AE5B-EB69AD06957A}"/>
    <pc:docChg chg="undo custSel addSld delSld modSld sldOrd addMainMaster delMainMaster modMainMaster replTag">
      <pc:chgData name="Changyu LI (20513997)" userId="dea1631c-4442-4cf6-a4bd-172f01973041" providerId="ADAL" clId="{66A0DE1D-019A-46DA-AE5B-EB69AD06957A}" dt="2023-04-02T21:26:39.758" v="4290" actId="114"/>
      <pc:docMkLst>
        <pc:docMk/>
      </pc:docMkLst>
      <pc:sldChg chg="addSp modSp new mod setBg modClrScheme chgLayout">
        <pc:chgData name="Changyu LI (20513997)" userId="dea1631c-4442-4cf6-a4bd-172f01973041" providerId="ADAL" clId="{66A0DE1D-019A-46DA-AE5B-EB69AD06957A}" dt="2023-03-13T16:29:19.935" v="11" actId="26606"/>
        <pc:sldMkLst>
          <pc:docMk/>
          <pc:sldMk cId="1081223161" sldId="256"/>
        </pc:sldMkLst>
        <pc:spChg chg="mod">
          <ac:chgData name="Changyu LI (20513997)" userId="dea1631c-4442-4cf6-a4bd-172f01973041" providerId="ADAL" clId="{66A0DE1D-019A-46DA-AE5B-EB69AD06957A}" dt="2023-03-13T16:29:19.935" v="11" actId="26606"/>
          <ac:spMkLst>
            <pc:docMk/>
            <pc:sldMk cId="1081223161" sldId="256"/>
            <ac:spMk id="2" creationId="{A88CFDE9-C002-B0C3-0230-64F527ABD137}"/>
          </ac:spMkLst>
        </pc:spChg>
        <pc:spChg chg="mod">
          <ac:chgData name="Changyu LI (20513997)" userId="dea1631c-4442-4cf6-a4bd-172f01973041" providerId="ADAL" clId="{66A0DE1D-019A-46DA-AE5B-EB69AD06957A}" dt="2023-03-13T16:29:19.935" v="11" actId="26606"/>
          <ac:spMkLst>
            <pc:docMk/>
            <pc:sldMk cId="1081223161" sldId="256"/>
            <ac:spMk id="3" creationId="{92C2865F-FCA7-B60C-69A5-17D142CDC1AA}"/>
          </ac:spMkLst>
        </pc:spChg>
        <pc:spChg chg="add">
          <ac:chgData name="Changyu LI (20513997)" userId="dea1631c-4442-4cf6-a4bd-172f01973041" providerId="ADAL" clId="{66A0DE1D-019A-46DA-AE5B-EB69AD06957A}" dt="2023-03-13T16:29:19.935" v="11" actId="26606"/>
          <ac:spMkLst>
            <pc:docMk/>
            <pc:sldMk cId="1081223161" sldId="256"/>
            <ac:spMk id="9" creationId="{2644B391-9BFE-445C-A9EC-F544BB85FBC7}"/>
          </ac:spMkLst>
        </pc:spChg>
        <pc:spChg chg="add">
          <ac:chgData name="Changyu LI (20513997)" userId="dea1631c-4442-4cf6-a4bd-172f01973041" providerId="ADAL" clId="{66A0DE1D-019A-46DA-AE5B-EB69AD06957A}" dt="2023-03-13T16:29:19.935" v="11" actId="26606"/>
          <ac:spMkLst>
            <pc:docMk/>
            <pc:sldMk cId="1081223161" sldId="256"/>
            <ac:spMk id="11" creationId="{80F26E69-87D9-4655-AE7B-280A87AA3CAD}"/>
          </ac:spMkLst>
        </pc:spChg>
        <pc:picChg chg="add">
          <ac:chgData name="Changyu LI (20513997)" userId="dea1631c-4442-4cf6-a4bd-172f01973041" providerId="ADAL" clId="{66A0DE1D-019A-46DA-AE5B-EB69AD06957A}" dt="2023-03-13T16:29:19.935" v="11" actId="26606"/>
          <ac:picMkLst>
            <pc:docMk/>
            <pc:sldMk cId="1081223161" sldId="256"/>
            <ac:picMk id="4" creationId="{D89F236E-6BE0-98DD-52E1-D8968FA87E40}"/>
          </ac:picMkLst>
        </pc:picChg>
      </pc:sldChg>
      <pc:sldChg chg="new del">
        <pc:chgData name="Changyu LI (20513997)" userId="dea1631c-4442-4cf6-a4bd-172f01973041" providerId="ADAL" clId="{66A0DE1D-019A-46DA-AE5B-EB69AD06957A}" dt="2023-03-13T16:28:36.086" v="8" actId="2696"/>
        <pc:sldMkLst>
          <pc:docMk/>
          <pc:sldMk cId="3657797884" sldId="256"/>
        </pc:sldMkLst>
      </pc:sldChg>
      <pc:sldChg chg="addSp delSp modSp new del mod setBg modClrScheme setClrOvrMap chgLayout">
        <pc:chgData name="Changyu LI (20513997)" userId="dea1631c-4442-4cf6-a4bd-172f01973041" providerId="ADAL" clId="{66A0DE1D-019A-46DA-AE5B-EB69AD06957A}" dt="2023-03-13T16:28:14.299" v="6" actId="47"/>
        <pc:sldMkLst>
          <pc:docMk/>
          <pc:sldMk cId="3780388171" sldId="256"/>
        </pc:sldMkLst>
        <pc:spChg chg="mod">
          <ac:chgData name="Changyu LI (20513997)" userId="dea1631c-4442-4cf6-a4bd-172f01973041" providerId="ADAL" clId="{66A0DE1D-019A-46DA-AE5B-EB69AD06957A}" dt="2023-03-13T16:27:47.090" v="5" actId="26606"/>
          <ac:spMkLst>
            <pc:docMk/>
            <pc:sldMk cId="3780388171" sldId="256"/>
            <ac:spMk id="2" creationId="{8B5822D9-7932-EA48-7E49-A851DED23E78}"/>
          </ac:spMkLst>
        </pc:spChg>
        <pc:spChg chg="mod">
          <ac:chgData name="Changyu LI (20513997)" userId="dea1631c-4442-4cf6-a4bd-172f01973041" providerId="ADAL" clId="{66A0DE1D-019A-46DA-AE5B-EB69AD06957A}" dt="2023-03-13T16:27:47.090" v="5" actId="26606"/>
          <ac:spMkLst>
            <pc:docMk/>
            <pc:sldMk cId="3780388171" sldId="256"/>
            <ac:spMk id="3" creationId="{936EEBD9-0281-08AE-A95C-30161DD7710F}"/>
          </ac:spMkLst>
        </pc:spChg>
        <pc:spChg chg="add del">
          <ac:chgData name="Changyu LI (20513997)" userId="dea1631c-4442-4cf6-a4bd-172f01973041" providerId="ADAL" clId="{66A0DE1D-019A-46DA-AE5B-EB69AD06957A}" dt="2023-03-13T16:27:37.330" v="2" actId="26606"/>
          <ac:spMkLst>
            <pc:docMk/>
            <pc:sldMk cId="3780388171" sldId="256"/>
            <ac:spMk id="9" creationId="{6FB6BA45-21D7-4ECD-971E-90FC03AE182A}"/>
          </ac:spMkLst>
        </pc:spChg>
        <pc:spChg chg="add del">
          <ac:chgData name="Changyu LI (20513997)" userId="dea1631c-4442-4cf6-a4bd-172f01973041" providerId="ADAL" clId="{66A0DE1D-019A-46DA-AE5B-EB69AD06957A}" dt="2023-03-13T16:27:37.330" v="2" actId="26606"/>
          <ac:spMkLst>
            <pc:docMk/>
            <pc:sldMk cId="3780388171" sldId="256"/>
            <ac:spMk id="11" creationId="{EED8D03E-F375-4E67-B932-FF9B007BB420}"/>
          </ac:spMkLst>
        </pc:spChg>
        <pc:spChg chg="add del">
          <ac:chgData name="Changyu LI (20513997)" userId="dea1631c-4442-4cf6-a4bd-172f01973041" providerId="ADAL" clId="{66A0DE1D-019A-46DA-AE5B-EB69AD06957A}" dt="2023-03-13T16:27:47.050" v="4" actId="26606"/>
          <ac:spMkLst>
            <pc:docMk/>
            <pc:sldMk cId="3780388171" sldId="256"/>
            <ac:spMk id="13" creationId="{BF642132-805A-497E-9C84-8D6774339CB3}"/>
          </ac:spMkLst>
        </pc:spChg>
        <pc:spChg chg="add del">
          <ac:chgData name="Changyu LI (20513997)" userId="dea1631c-4442-4cf6-a4bd-172f01973041" providerId="ADAL" clId="{66A0DE1D-019A-46DA-AE5B-EB69AD06957A}" dt="2023-03-13T16:27:47.050" v="4" actId="26606"/>
          <ac:spMkLst>
            <pc:docMk/>
            <pc:sldMk cId="3780388171" sldId="256"/>
            <ac:spMk id="14" creationId="{F1E7F1DA-407F-41FD-AC0F-D9CAD118768B}"/>
          </ac:spMkLst>
        </pc:spChg>
        <pc:spChg chg="add">
          <ac:chgData name="Changyu LI (20513997)" userId="dea1631c-4442-4cf6-a4bd-172f01973041" providerId="ADAL" clId="{66A0DE1D-019A-46DA-AE5B-EB69AD06957A}" dt="2023-03-13T16:27:47.090" v="5" actId="26606"/>
          <ac:spMkLst>
            <pc:docMk/>
            <pc:sldMk cId="3780388171" sldId="256"/>
            <ac:spMk id="18" creationId="{A5D0B0D3-D735-4619-AA45-B57B791E1744}"/>
          </ac:spMkLst>
        </pc:spChg>
        <pc:spChg chg="add">
          <ac:chgData name="Changyu LI (20513997)" userId="dea1631c-4442-4cf6-a4bd-172f01973041" providerId="ADAL" clId="{66A0DE1D-019A-46DA-AE5B-EB69AD06957A}" dt="2023-03-13T16:27:47.090" v="5" actId="26606"/>
          <ac:spMkLst>
            <pc:docMk/>
            <pc:sldMk cId="3780388171" sldId="256"/>
            <ac:spMk id="19" creationId="{3D505D40-32E9-4C48-81F8-AD80433BE6B7}"/>
          </ac:spMkLst>
        </pc:spChg>
        <pc:grpChg chg="add">
          <ac:chgData name="Changyu LI (20513997)" userId="dea1631c-4442-4cf6-a4bd-172f01973041" providerId="ADAL" clId="{66A0DE1D-019A-46DA-AE5B-EB69AD06957A}" dt="2023-03-13T16:27:47.090" v="5" actId="26606"/>
          <ac:grpSpMkLst>
            <pc:docMk/>
            <pc:sldMk cId="3780388171" sldId="256"/>
            <ac:grpSpMk id="21" creationId="{C507BF36-B92B-4CAC-BCA7-8364B51E1F09}"/>
          </ac:grpSpMkLst>
        </pc:grpChg>
        <pc:grpChg chg="add">
          <ac:chgData name="Changyu LI (20513997)" userId="dea1631c-4442-4cf6-a4bd-172f01973041" providerId="ADAL" clId="{66A0DE1D-019A-46DA-AE5B-EB69AD06957A}" dt="2023-03-13T16:27:47.090" v="5" actId="26606"/>
          <ac:grpSpMkLst>
            <pc:docMk/>
            <pc:sldMk cId="3780388171" sldId="256"/>
            <ac:grpSpMk id="29" creationId="{DBBA0A0D-8F6A-400A-9E49-8C008E2C7DB1}"/>
          </ac:grpSpMkLst>
        </pc:grpChg>
        <pc:picChg chg="add del">
          <ac:chgData name="Changyu LI (20513997)" userId="dea1631c-4442-4cf6-a4bd-172f01973041" providerId="ADAL" clId="{66A0DE1D-019A-46DA-AE5B-EB69AD06957A}" dt="2023-03-13T16:27:37.330" v="2" actId="26606"/>
          <ac:picMkLst>
            <pc:docMk/>
            <pc:sldMk cId="3780388171" sldId="256"/>
            <ac:picMk id="4" creationId="{5E973FA1-8EA3-DEF9-E51F-425B729E9AE0}"/>
          </ac:picMkLst>
        </pc:picChg>
        <pc:picChg chg="add del">
          <ac:chgData name="Changyu LI (20513997)" userId="dea1631c-4442-4cf6-a4bd-172f01973041" providerId="ADAL" clId="{66A0DE1D-019A-46DA-AE5B-EB69AD06957A}" dt="2023-03-13T16:27:47.050" v="4" actId="26606"/>
          <ac:picMkLst>
            <pc:docMk/>
            <pc:sldMk cId="3780388171" sldId="256"/>
            <ac:picMk id="15" creationId="{7BB19E8F-B7B0-BED7-C38C-3003C07E190B}"/>
          </ac:picMkLst>
        </pc:picChg>
        <pc:picChg chg="add">
          <ac:chgData name="Changyu LI (20513997)" userId="dea1631c-4442-4cf6-a4bd-172f01973041" providerId="ADAL" clId="{66A0DE1D-019A-46DA-AE5B-EB69AD06957A}" dt="2023-03-13T16:27:47.090" v="5" actId="26606"/>
          <ac:picMkLst>
            <pc:docMk/>
            <pc:sldMk cId="3780388171" sldId="256"/>
            <ac:picMk id="20" creationId="{05700229-0BC6-331B-9624-438359E3F872}"/>
          </ac:picMkLst>
        </pc:picChg>
      </pc:sldChg>
      <pc:sldChg chg="addSp delSp modSp new add del mod ord modTransition">
        <pc:chgData name="Changyu LI (20513997)" userId="dea1631c-4442-4cf6-a4bd-172f01973041" providerId="ADAL" clId="{66A0DE1D-019A-46DA-AE5B-EB69AD06957A}" dt="2023-04-02T21:06:57.988" v="4253" actId="2696"/>
        <pc:sldMkLst>
          <pc:docMk/>
          <pc:sldMk cId="2182017374" sldId="257"/>
        </pc:sldMkLst>
        <pc:spChg chg="mod">
          <ac:chgData name="Changyu LI (20513997)" userId="dea1631c-4442-4cf6-a4bd-172f01973041" providerId="ADAL" clId="{66A0DE1D-019A-46DA-AE5B-EB69AD06957A}" dt="2023-04-02T19:48:07.672" v="3730" actId="947"/>
          <ac:spMkLst>
            <pc:docMk/>
            <pc:sldMk cId="2182017374" sldId="257"/>
            <ac:spMk id="2" creationId="{9EB93DAF-B5F7-0D42-AD20-F374ACE1E949}"/>
          </ac:spMkLst>
        </pc:spChg>
        <pc:spChg chg="mod">
          <ac:chgData name="Changyu LI (20513997)" userId="dea1631c-4442-4cf6-a4bd-172f01973041" providerId="ADAL" clId="{66A0DE1D-019A-46DA-AE5B-EB69AD06957A}" dt="2023-04-02T19:48:07.691" v="3734" actId="947"/>
          <ac:spMkLst>
            <pc:docMk/>
            <pc:sldMk cId="2182017374" sldId="257"/>
            <ac:spMk id="3" creationId="{A720B8E9-8CB2-AC8C-3DEE-628807C0FFB5}"/>
          </ac:spMkLst>
        </pc:spChg>
        <pc:picChg chg="add del mod">
          <ac:chgData name="Changyu LI (20513997)" userId="dea1631c-4442-4cf6-a4bd-172f01973041" providerId="ADAL" clId="{66A0DE1D-019A-46DA-AE5B-EB69AD06957A}" dt="2023-03-30T13:27:27.867" v="966" actId="478"/>
          <ac:picMkLst>
            <pc:docMk/>
            <pc:sldMk cId="2182017374" sldId="257"/>
            <ac:picMk id="4" creationId="{8D631D81-8A7D-4BBE-6E05-89C7CF3FC7A5}"/>
          </ac:picMkLst>
        </pc:picChg>
        <pc:picChg chg="add mod">
          <ac:chgData name="Changyu LI (20513997)" userId="dea1631c-4442-4cf6-a4bd-172f01973041" providerId="ADAL" clId="{66A0DE1D-019A-46DA-AE5B-EB69AD06957A}" dt="2023-03-30T13:27:28.578" v="967"/>
          <ac:picMkLst>
            <pc:docMk/>
            <pc:sldMk cId="2182017374" sldId="257"/>
            <ac:picMk id="5" creationId="{EA9C4ED4-DBDF-369D-8376-D3111A02D297}"/>
          </ac:picMkLst>
        </pc:picChg>
      </pc:sldChg>
      <pc:sldChg chg="addSp delSp modSp mod modTransition">
        <pc:chgData name="Changyu LI (20513997)" userId="dea1631c-4442-4cf6-a4bd-172f01973041" providerId="ADAL" clId="{66A0DE1D-019A-46DA-AE5B-EB69AD06957A}" dt="2023-04-02T20:47:05.633" v="4199" actId="20577"/>
        <pc:sldMkLst>
          <pc:docMk/>
          <pc:sldMk cId="870671853" sldId="258"/>
        </pc:sldMkLst>
        <pc:spChg chg="mod">
          <ac:chgData name="Changyu LI (20513997)" userId="dea1631c-4442-4cf6-a4bd-172f01973041" providerId="ADAL" clId="{66A0DE1D-019A-46DA-AE5B-EB69AD06957A}" dt="2023-04-02T19:48:07.469" v="3666" actId="947"/>
          <ac:spMkLst>
            <pc:docMk/>
            <pc:sldMk cId="870671853" sldId="258"/>
            <ac:spMk id="2" creationId="{28964608-7DD6-DA99-B338-662149C21A9C}"/>
          </ac:spMkLst>
        </pc:spChg>
        <pc:spChg chg="mod">
          <ac:chgData name="Changyu LI (20513997)" userId="dea1631c-4442-4cf6-a4bd-172f01973041" providerId="ADAL" clId="{66A0DE1D-019A-46DA-AE5B-EB69AD06957A}" dt="2023-04-02T20:47:05.633" v="4199" actId="20577"/>
          <ac:spMkLst>
            <pc:docMk/>
            <pc:sldMk cId="870671853" sldId="258"/>
            <ac:spMk id="3" creationId="{8843865E-9A53-484F-C0BB-4E06E9CAE71A}"/>
          </ac:spMkLst>
        </pc:spChg>
        <pc:picChg chg="add del mod">
          <ac:chgData name="Changyu LI (20513997)" userId="dea1631c-4442-4cf6-a4bd-172f01973041" providerId="ADAL" clId="{66A0DE1D-019A-46DA-AE5B-EB69AD06957A}" dt="2023-04-02T18:44:40.559" v="3176" actId="478"/>
          <ac:picMkLst>
            <pc:docMk/>
            <pc:sldMk cId="870671853" sldId="258"/>
            <ac:picMk id="4" creationId="{BE32E1F7-9B2C-5292-346E-60B66F09593C}"/>
          </ac:picMkLst>
        </pc:picChg>
        <pc:picChg chg="add del mod">
          <ac:chgData name="Changyu LI (20513997)" userId="dea1631c-4442-4cf6-a4bd-172f01973041" providerId="ADAL" clId="{66A0DE1D-019A-46DA-AE5B-EB69AD06957A}" dt="2023-04-02T17:39:48.796" v="2596" actId="478"/>
          <ac:picMkLst>
            <pc:docMk/>
            <pc:sldMk cId="870671853" sldId="258"/>
            <ac:picMk id="4" creationId="{F5A764D8-6D09-DE19-1F6A-363A0B27F21D}"/>
          </ac:picMkLst>
        </pc:picChg>
        <pc:picChg chg="add del mod">
          <ac:chgData name="Changyu LI (20513997)" userId="dea1631c-4442-4cf6-a4bd-172f01973041" providerId="ADAL" clId="{66A0DE1D-019A-46DA-AE5B-EB69AD06957A}" dt="2023-04-02T18:42:58.011" v="3149" actId="478"/>
          <ac:picMkLst>
            <pc:docMk/>
            <pc:sldMk cId="870671853" sldId="258"/>
            <ac:picMk id="5" creationId="{B55546B3-DCAE-E2F2-4AB0-B48E61E6C8FE}"/>
          </ac:picMkLst>
        </pc:picChg>
        <pc:picChg chg="del mod">
          <ac:chgData name="Changyu LI (20513997)" userId="dea1631c-4442-4cf6-a4bd-172f01973041" providerId="ADAL" clId="{66A0DE1D-019A-46DA-AE5B-EB69AD06957A}" dt="2023-03-30T13:27:32.766" v="970" actId="478"/>
          <ac:picMkLst>
            <pc:docMk/>
            <pc:sldMk cId="870671853" sldId="258"/>
            <ac:picMk id="7" creationId="{65E10649-710B-47DE-D30C-995E73D58211}"/>
          </ac:picMkLst>
        </pc:picChg>
      </pc:sldChg>
      <pc:sldChg chg="addSp delSp modSp mod modTransition setBg modAnim">
        <pc:chgData name="Changyu LI (20513997)" userId="dea1631c-4442-4cf6-a4bd-172f01973041" providerId="ADAL" clId="{66A0DE1D-019A-46DA-AE5B-EB69AD06957A}" dt="2023-04-02T20:10:28.685" v="3891" actId="255"/>
        <pc:sldMkLst>
          <pc:docMk/>
          <pc:sldMk cId="2652161969" sldId="259"/>
        </pc:sldMkLst>
        <pc:spChg chg="mod">
          <ac:chgData name="Changyu LI (20513997)" userId="dea1631c-4442-4cf6-a4bd-172f01973041" providerId="ADAL" clId="{66A0DE1D-019A-46DA-AE5B-EB69AD06957A}" dt="2023-04-02T19:48:07.500" v="3674" actId="947"/>
          <ac:spMkLst>
            <pc:docMk/>
            <pc:sldMk cId="2652161969" sldId="259"/>
            <ac:spMk id="2" creationId="{9B173B0C-8E58-754B-C6C5-7B39400C7394}"/>
          </ac:spMkLst>
        </pc:spChg>
        <pc:spChg chg="mod">
          <ac:chgData name="Changyu LI (20513997)" userId="dea1631c-4442-4cf6-a4bd-172f01973041" providerId="ADAL" clId="{66A0DE1D-019A-46DA-AE5B-EB69AD06957A}" dt="2023-04-02T20:10:28.685" v="3891" actId="255"/>
          <ac:spMkLst>
            <pc:docMk/>
            <pc:sldMk cId="2652161969" sldId="259"/>
            <ac:spMk id="3" creationId="{F549339F-015E-D507-7E80-FBE050654121}"/>
          </ac:spMkLst>
        </pc:spChg>
        <pc:spChg chg="add del mod">
          <ac:chgData name="Changyu LI (20513997)" userId="dea1631c-4442-4cf6-a4bd-172f01973041" providerId="ADAL" clId="{66A0DE1D-019A-46DA-AE5B-EB69AD06957A}" dt="2023-04-02T18:00:16.134" v="2743" actId="478"/>
          <ac:spMkLst>
            <pc:docMk/>
            <pc:sldMk cId="2652161969" sldId="259"/>
            <ac:spMk id="4" creationId="{40CBEA21-A32E-8491-4C89-D6BBEA499E68}"/>
          </ac:spMkLst>
        </pc:spChg>
        <pc:picChg chg="add del mod">
          <ac:chgData name="Changyu LI (20513997)" userId="dea1631c-4442-4cf6-a4bd-172f01973041" providerId="ADAL" clId="{66A0DE1D-019A-46DA-AE5B-EB69AD06957A}" dt="2023-04-02T17:39:55.349" v="2600" actId="478"/>
          <ac:picMkLst>
            <pc:docMk/>
            <pc:sldMk cId="2652161969" sldId="259"/>
            <ac:picMk id="4" creationId="{092DA6C5-FD87-DB9A-7880-DDD7FF3D9C0F}"/>
          </ac:picMkLst>
        </pc:picChg>
        <pc:picChg chg="del">
          <ac:chgData name="Changyu LI (20513997)" userId="dea1631c-4442-4cf6-a4bd-172f01973041" providerId="ADAL" clId="{66A0DE1D-019A-46DA-AE5B-EB69AD06957A}" dt="2023-03-27T15:15:11.318" v="896" actId="478"/>
          <ac:picMkLst>
            <pc:docMk/>
            <pc:sldMk cId="2652161969" sldId="259"/>
            <ac:picMk id="4" creationId="{2FA6EF4A-962B-9A2C-2A5A-926DDABC2A08}"/>
          </ac:picMkLst>
        </pc:picChg>
        <pc:picChg chg="add del mod">
          <ac:chgData name="Changyu LI (20513997)" userId="dea1631c-4442-4cf6-a4bd-172f01973041" providerId="ADAL" clId="{66A0DE1D-019A-46DA-AE5B-EB69AD06957A}" dt="2023-03-30T13:27:30.138" v="968" actId="478"/>
          <ac:picMkLst>
            <pc:docMk/>
            <pc:sldMk cId="2652161969" sldId="259"/>
            <ac:picMk id="5" creationId="{106E18A7-FE40-775E-F115-EAE53CA6EAAC}"/>
          </ac:picMkLst>
        </pc:picChg>
        <pc:picChg chg="add del mod">
          <ac:chgData name="Changyu LI (20513997)" userId="dea1631c-4442-4cf6-a4bd-172f01973041" providerId="ADAL" clId="{66A0DE1D-019A-46DA-AE5B-EB69AD06957A}" dt="2023-04-02T18:43:05.286" v="3150" actId="478"/>
          <ac:picMkLst>
            <pc:docMk/>
            <pc:sldMk cId="2652161969" sldId="259"/>
            <ac:picMk id="5" creationId="{EEEA413C-B5B6-E220-148C-4C77E19D9534}"/>
          </ac:picMkLst>
        </pc:picChg>
        <pc:picChg chg="add del mod">
          <ac:chgData name="Changyu LI (20513997)" userId="dea1631c-4442-4cf6-a4bd-172f01973041" providerId="ADAL" clId="{66A0DE1D-019A-46DA-AE5B-EB69AD06957A}" dt="2023-03-30T13:49:24.144" v="1783"/>
          <ac:picMkLst>
            <pc:docMk/>
            <pc:sldMk cId="2652161969" sldId="259"/>
            <ac:picMk id="6" creationId="{A2C17D9E-5631-C12C-3F7D-2E5E3B5C2220}"/>
          </ac:picMkLst>
        </pc:picChg>
        <pc:picChg chg="add del mod">
          <ac:chgData name="Changyu LI (20513997)" userId="dea1631c-4442-4cf6-a4bd-172f01973041" providerId="ADAL" clId="{66A0DE1D-019A-46DA-AE5B-EB69AD06957A}" dt="2023-04-02T18:44:41.634" v="3177" actId="478"/>
          <ac:picMkLst>
            <pc:docMk/>
            <pc:sldMk cId="2652161969" sldId="259"/>
            <ac:picMk id="6" creationId="{EB78D6BE-3AC0-96E1-E697-6127AE31911D}"/>
          </ac:picMkLst>
        </pc:picChg>
      </pc:sldChg>
      <pc:sldChg chg="del">
        <pc:chgData name="Changyu LI (20513997)" userId="dea1631c-4442-4cf6-a4bd-172f01973041" providerId="ADAL" clId="{66A0DE1D-019A-46DA-AE5B-EB69AD06957A}" dt="2023-03-27T13:26:01.797" v="409" actId="47"/>
        <pc:sldMkLst>
          <pc:docMk/>
          <pc:sldMk cId="2386042242" sldId="260"/>
        </pc:sldMkLst>
      </pc:sldChg>
      <pc:sldChg chg="addSp delSp modSp mod modTransition setBg">
        <pc:chgData name="Changyu LI (20513997)" userId="dea1631c-4442-4cf6-a4bd-172f01973041" providerId="ADAL" clId="{66A0DE1D-019A-46DA-AE5B-EB69AD06957A}" dt="2023-04-02T20:41:57.346" v="4155" actId="403"/>
        <pc:sldMkLst>
          <pc:docMk/>
          <pc:sldMk cId="4230753767" sldId="261"/>
        </pc:sldMkLst>
        <pc:spChg chg="mod">
          <ac:chgData name="Changyu LI (20513997)" userId="dea1631c-4442-4cf6-a4bd-172f01973041" providerId="ADAL" clId="{66A0DE1D-019A-46DA-AE5B-EB69AD06957A}" dt="2023-04-02T20:41:57.346" v="4155" actId="403"/>
          <ac:spMkLst>
            <pc:docMk/>
            <pc:sldMk cId="4230753767" sldId="261"/>
            <ac:spMk id="2" creationId="{06699DEE-CAFE-CD8D-4B9A-3CCAFD0B3EAC}"/>
          </ac:spMkLst>
        </pc:spChg>
        <pc:spChg chg="mod">
          <ac:chgData name="Changyu LI (20513997)" userId="dea1631c-4442-4cf6-a4bd-172f01973041" providerId="ADAL" clId="{66A0DE1D-019A-46DA-AE5B-EB69AD06957A}" dt="2023-04-02T19:48:07.398" v="3646" actId="947"/>
          <ac:spMkLst>
            <pc:docMk/>
            <pc:sldMk cId="4230753767" sldId="261"/>
            <ac:spMk id="9" creationId="{343D794A-8915-53CC-ECDF-3B7B1FAA7B27}"/>
          </ac:spMkLst>
        </pc:spChg>
        <pc:spChg chg="del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23" creationId="{8FC9BE17-9A7B-462D-AE50-3D8777387304}"/>
          </ac:spMkLst>
        </pc:spChg>
        <pc:spChg chg="del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25" creationId="{3EBE8569-6AEC-4B8C-8D53-2DE337CDBA65}"/>
          </ac:spMkLst>
        </pc:spChg>
        <pc:spChg chg="del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27" creationId="{55D4142C-5077-457F-A6AD-3FECFDB39685}"/>
          </ac:spMkLst>
        </pc:spChg>
        <pc:spChg chg="del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29" creationId="{7A5F0580-5EE9-419F-96EE-B6529EF6E7D0}"/>
          </ac:spMkLst>
        </pc:spChg>
        <pc:spChg chg="add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34" creationId="{E91DC736-0EF8-4F87-9146-EBF1D2EE4D3D}"/>
          </ac:spMkLst>
        </pc:spChg>
        <pc:spChg chg="add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36" creationId="{097CD68E-23E3-4007-8847-CD0944C4F7BE}"/>
          </ac:spMkLst>
        </pc:spChg>
        <pc:spChg chg="add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38" creationId="{AF2F604E-43BE-4DC3-B983-E071523364F8}"/>
          </ac:spMkLst>
        </pc:spChg>
        <pc:spChg chg="add">
          <ac:chgData name="Changyu LI (20513997)" userId="dea1631c-4442-4cf6-a4bd-172f01973041" providerId="ADAL" clId="{66A0DE1D-019A-46DA-AE5B-EB69AD06957A}" dt="2023-03-27T15:01:33.194" v="538" actId="26606"/>
          <ac:spMkLst>
            <pc:docMk/>
            <pc:sldMk cId="4230753767" sldId="261"/>
            <ac:spMk id="40" creationId="{08C9B587-E65E-4B52-B37C-ABEBB6E87928}"/>
          </ac:spMkLst>
        </pc:spChg>
        <pc:picChg chg="mod">
          <ac:chgData name="Changyu LI (20513997)" userId="dea1631c-4442-4cf6-a4bd-172f01973041" providerId="ADAL" clId="{66A0DE1D-019A-46DA-AE5B-EB69AD06957A}" dt="2023-03-30T13:37:58.304" v="1646" actId="1076"/>
          <ac:picMkLst>
            <pc:docMk/>
            <pc:sldMk cId="4230753767" sldId="261"/>
            <ac:picMk id="5" creationId="{D2105F27-E461-5774-46D1-27386E26FD53}"/>
          </ac:picMkLst>
        </pc:picChg>
      </pc:sldChg>
      <pc:sldChg chg="addSp delSp modSp new mod modTransition setBg replTag">
        <pc:chgData name="Changyu LI (20513997)" userId="dea1631c-4442-4cf6-a4bd-172f01973041" providerId="ADAL" clId="{66A0DE1D-019A-46DA-AE5B-EB69AD06957A}" dt="2023-04-02T19:48:07.430" v="3654" actId="947"/>
        <pc:sldMkLst>
          <pc:docMk/>
          <pc:sldMk cId="2206359374" sldId="262"/>
        </pc:sldMkLst>
        <pc:spChg chg="mod">
          <ac:chgData name="Changyu LI (20513997)" userId="dea1631c-4442-4cf6-a4bd-172f01973041" providerId="ADAL" clId="{66A0DE1D-019A-46DA-AE5B-EB69AD06957A}" dt="2023-04-02T19:48:07.410" v="3650" actId="947"/>
          <ac:spMkLst>
            <pc:docMk/>
            <pc:sldMk cId="2206359374" sldId="262"/>
            <ac:spMk id="2" creationId="{38C9DFC7-2070-2B9E-B820-4C07C80AEB31}"/>
          </ac:spMkLst>
        </pc:spChg>
        <pc:spChg chg="mod">
          <ac:chgData name="Changyu LI (20513997)" userId="dea1631c-4442-4cf6-a4bd-172f01973041" providerId="ADAL" clId="{66A0DE1D-019A-46DA-AE5B-EB69AD06957A}" dt="2023-04-02T19:48:07.430" v="3654" actId="947"/>
          <ac:spMkLst>
            <pc:docMk/>
            <pc:sldMk cId="2206359374" sldId="262"/>
            <ac:spMk id="3" creationId="{B42A4B71-1B9C-B52E-82EE-F7A68550DB0D}"/>
          </ac:spMkLst>
        </pc:spChg>
        <pc:spChg chg="add del mod">
          <ac:chgData name="Changyu LI (20513997)" userId="dea1631c-4442-4cf6-a4bd-172f01973041" providerId="ADAL" clId="{66A0DE1D-019A-46DA-AE5B-EB69AD06957A}" dt="2023-03-30T13:32:49.615" v="1141" actId="478"/>
          <ac:spMkLst>
            <pc:docMk/>
            <pc:sldMk cId="2206359374" sldId="262"/>
            <ac:spMk id="4" creationId="{42AE15BA-3DC7-7DE6-4387-25DD6CFE2390}"/>
          </ac:spMkLst>
        </pc:spChg>
        <pc:spChg chg="add del mod">
          <ac:chgData name="Changyu LI (20513997)" userId="dea1631c-4442-4cf6-a4bd-172f01973041" providerId="ADAL" clId="{66A0DE1D-019A-46DA-AE5B-EB69AD06957A}" dt="2023-03-27T15:23:34.986" v="934" actId="478"/>
          <ac:spMkLst>
            <pc:docMk/>
            <pc:sldMk cId="2206359374" sldId="262"/>
            <ac:spMk id="8" creationId="{9040985E-8E1B-61B8-2DF5-BC022F73B1FF}"/>
          </ac:spMkLst>
        </pc:spChg>
        <pc:spChg chg="add del mod">
          <ac:chgData name="Changyu LI (20513997)" userId="dea1631c-4442-4cf6-a4bd-172f01973041" providerId="ADAL" clId="{66A0DE1D-019A-46DA-AE5B-EB69AD06957A}" dt="2023-04-02T18:34:33.442" v="3048" actId="478"/>
          <ac:spMkLst>
            <pc:docMk/>
            <pc:sldMk cId="2206359374" sldId="262"/>
            <ac:spMk id="12" creationId="{5C450359-09CD-1369-18BA-7058EE7A9E24}"/>
          </ac:spMkLst>
        </pc:spChg>
        <pc:picChg chg="add del mod">
          <ac:chgData name="Changyu LI (20513997)" userId="dea1631c-4442-4cf6-a4bd-172f01973041" providerId="ADAL" clId="{66A0DE1D-019A-46DA-AE5B-EB69AD06957A}" dt="2023-03-30T13:24:57.776" v="947" actId="478"/>
          <ac:picMkLst>
            <pc:docMk/>
            <pc:sldMk cId="2206359374" sldId="262"/>
            <ac:picMk id="5" creationId="{039309FE-ADF5-A35F-1929-26CF54F4098D}"/>
          </ac:picMkLst>
        </pc:picChg>
        <pc:picChg chg="add del mod">
          <ac:chgData name="Changyu LI (20513997)" userId="dea1631c-4442-4cf6-a4bd-172f01973041" providerId="ADAL" clId="{66A0DE1D-019A-46DA-AE5B-EB69AD06957A}" dt="2023-04-02T18:30:46.535" v="3012" actId="478"/>
          <ac:picMkLst>
            <pc:docMk/>
            <pc:sldMk cId="2206359374" sldId="262"/>
            <ac:picMk id="5" creationId="{E05A6D63-EE0F-13E5-4063-D5759B82F540}"/>
          </ac:picMkLst>
        </pc:picChg>
        <pc:picChg chg="add del mod">
          <ac:chgData name="Changyu LI (20513997)" userId="dea1631c-4442-4cf6-a4bd-172f01973041" providerId="ADAL" clId="{66A0DE1D-019A-46DA-AE5B-EB69AD06957A}" dt="2023-04-02T17:35:58.610" v="2578" actId="478"/>
          <ac:picMkLst>
            <pc:docMk/>
            <pc:sldMk cId="2206359374" sldId="262"/>
            <ac:picMk id="5" creationId="{E70E3DB7-297E-8808-88C5-0D9EB7F29A42}"/>
          </ac:picMkLst>
        </pc:picChg>
        <pc:picChg chg="add mod">
          <ac:chgData name="Changyu LI (20513997)" userId="dea1631c-4442-4cf6-a4bd-172f01973041" providerId="ADAL" clId="{66A0DE1D-019A-46DA-AE5B-EB69AD06957A}" dt="2023-04-02T16:12:12.665" v="2532" actId="1076"/>
          <ac:picMkLst>
            <pc:docMk/>
            <pc:sldMk cId="2206359374" sldId="262"/>
            <ac:picMk id="7" creationId="{89566CAD-85EF-55B3-7A46-59336C220EB4}"/>
          </ac:picMkLst>
        </pc:picChg>
        <pc:picChg chg="add del mod">
          <ac:chgData name="Changyu LI (20513997)" userId="dea1631c-4442-4cf6-a4bd-172f01973041" providerId="ADAL" clId="{66A0DE1D-019A-46DA-AE5B-EB69AD06957A}" dt="2023-04-02T17:38:54.756" v="2592" actId="478"/>
          <ac:picMkLst>
            <pc:docMk/>
            <pc:sldMk cId="2206359374" sldId="262"/>
            <ac:picMk id="8" creationId="{AF9B07F6-7088-64F0-B00D-56E9758EA174}"/>
          </ac:picMkLst>
        </pc:picChg>
        <pc:picChg chg="add del mod">
          <ac:chgData name="Changyu LI (20513997)" userId="dea1631c-4442-4cf6-a4bd-172f01973041" providerId="ADAL" clId="{66A0DE1D-019A-46DA-AE5B-EB69AD06957A}" dt="2023-04-02T18:31:22.071" v="3022" actId="478"/>
          <ac:picMkLst>
            <pc:docMk/>
            <pc:sldMk cId="2206359374" sldId="262"/>
            <ac:picMk id="8" creationId="{BD2CC085-4E48-DBA5-DF9B-AB7908E5612B}"/>
          </ac:picMkLst>
        </pc:picChg>
        <pc:picChg chg="add del mod">
          <ac:chgData name="Changyu LI (20513997)" userId="dea1631c-4442-4cf6-a4bd-172f01973041" providerId="ADAL" clId="{66A0DE1D-019A-46DA-AE5B-EB69AD06957A}" dt="2023-04-02T17:38:24.516" v="2583" actId="21"/>
          <ac:picMkLst>
            <pc:docMk/>
            <pc:sldMk cId="2206359374" sldId="262"/>
            <ac:picMk id="9" creationId="{B656F32C-97C8-EEF7-8922-92284A6F5C24}"/>
          </ac:picMkLst>
        </pc:picChg>
        <pc:picChg chg="add del mod">
          <ac:chgData name="Changyu LI (20513997)" userId="dea1631c-4442-4cf6-a4bd-172f01973041" providerId="ADAL" clId="{66A0DE1D-019A-46DA-AE5B-EB69AD06957A}" dt="2023-03-30T13:27:00.881" v="959" actId="478"/>
          <ac:picMkLst>
            <pc:docMk/>
            <pc:sldMk cId="2206359374" sldId="262"/>
            <ac:picMk id="10" creationId="{294360F6-54C4-2D27-D88E-FB09D8AFD106}"/>
          </ac:picMkLst>
        </pc:picChg>
        <pc:picChg chg="add del mod modCrop">
          <ac:chgData name="Changyu LI (20513997)" userId="dea1631c-4442-4cf6-a4bd-172f01973041" providerId="ADAL" clId="{66A0DE1D-019A-46DA-AE5B-EB69AD06957A}" dt="2023-04-02T18:32:12.832" v="3031" actId="478"/>
          <ac:picMkLst>
            <pc:docMk/>
            <pc:sldMk cId="2206359374" sldId="262"/>
            <ac:picMk id="10" creationId="{DB14580B-3DCE-699E-94CF-19FB87C80D5F}"/>
          </ac:picMkLst>
        </pc:picChg>
        <pc:picChg chg="add del mod">
          <ac:chgData name="Changyu LI (20513997)" userId="dea1631c-4442-4cf6-a4bd-172f01973041" providerId="ADAL" clId="{66A0DE1D-019A-46DA-AE5B-EB69AD06957A}" dt="2023-04-02T18:36:37.876" v="3115" actId="478"/>
          <ac:picMkLst>
            <pc:docMk/>
            <pc:sldMk cId="2206359374" sldId="262"/>
            <ac:picMk id="11" creationId="{80DE447C-428A-2EE9-8C3A-93008E1DBF58}"/>
          </ac:picMkLst>
        </pc:picChg>
        <pc:picChg chg="add mod modCrop">
          <ac:chgData name="Changyu LI (20513997)" userId="dea1631c-4442-4cf6-a4bd-172f01973041" providerId="ADAL" clId="{66A0DE1D-019A-46DA-AE5B-EB69AD06957A}" dt="2023-04-02T18:37:03.678" v="3121" actId="1076"/>
          <ac:picMkLst>
            <pc:docMk/>
            <pc:sldMk cId="2206359374" sldId="262"/>
            <ac:picMk id="14" creationId="{F9105C2E-8523-F6BF-8AFF-223D15CEEA8C}"/>
          </ac:picMkLst>
        </pc:picChg>
        <pc:picChg chg="add del mod">
          <ac:chgData name="Changyu LI (20513997)" userId="dea1631c-4442-4cf6-a4bd-172f01973041" providerId="ADAL" clId="{66A0DE1D-019A-46DA-AE5B-EB69AD06957A}" dt="2023-04-02T18:44:38.212" v="3174" actId="478"/>
          <ac:picMkLst>
            <pc:docMk/>
            <pc:sldMk cId="2206359374" sldId="262"/>
            <ac:picMk id="16" creationId="{EA66FF9C-34EF-5CDA-AF38-EA928A971E77}"/>
          </ac:picMkLst>
        </pc:picChg>
      </pc:sldChg>
      <pc:sldChg chg="del">
        <pc:chgData name="Changyu LI (20513997)" userId="dea1631c-4442-4cf6-a4bd-172f01973041" providerId="ADAL" clId="{66A0DE1D-019A-46DA-AE5B-EB69AD06957A}" dt="2023-03-27T13:25:59.113" v="408" actId="47"/>
        <pc:sldMkLst>
          <pc:docMk/>
          <pc:sldMk cId="2859154148" sldId="262"/>
        </pc:sldMkLst>
      </pc:sldChg>
      <pc:sldChg chg="addSp delSp modSp new del mod ord">
        <pc:chgData name="Changyu LI (20513997)" userId="dea1631c-4442-4cf6-a4bd-172f01973041" providerId="ADAL" clId="{66A0DE1D-019A-46DA-AE5B-EB69AD06957A}" dt="2023-03-27T14:59:20.817" v="515" actId="2696"/>
        <pc:sldMkLst>
          <pc:docMk/>
          <pc:sldMk cId="109846042" sldId="263"/>
        </pc:sldMkLst>
        <pc:spChg chg="del">
          <ac:chgData name="Changyu LI (20513997)" userId="dea1631c-4442-4cf6-a4bd-172f01973041" providerId="ADAL" clId="{66A0DE1D-019A-46DA-AE5B-EB69AD06957A}" dt="2023-03-27T14:58:42.554" v="512"/>
          <ac:spMkLst>
            <pc:docMk/>
            <pc:sldMk cId="109846042" sldId="263"/>
            <ac:spMk id="3" creationId="{7EE3B9C3-033E-0047-EEAA-95D1184C9321}"/>
          </ac:spMkLst>
        </pc:spChg>
        <pc:picChg chg="add mod">
          <ac:chgData name="Changyu LI (20513997)" userId="dea1631c-4442-4cf6-a4bd-172f01973041" providerId="ADAL" clId="{66A0DE1D-019A-46DA-AE5B-EB69AD06957A}" dt="2023-03-27T14:58:44.092" v="514" actId="962"/>
          <ac:picMkLst>
            <pc:docMk/>
            <pc:sldMk cId="109846042" sldId="263"/>
            <ac:picMk id="5" creationId="{5E527C38-B00D-1543-52EB-669D3CF72619}"/>
          </ac:picMkLst>
        </pc:picChg>
      </pc:sldChg>
      <pc:sldChg chg="del">
        <pc:chgData name="Changyu LI (20513997)" userId="dea1631c-4442-4cf6-a4bd-172f01973041" providerId="ADAL" clId="{66A0DE1D-019A-46DA-AE5B-EB69AD06957A}" dt="2023-03-27T13:25:58.214" v="407" actId="47"/>
        <pc:sldMkLst>
          <pc:docMk/>
          <pc:sldMk cId="2202314811" sldId="263"/>
        </pc:sldMkLst>
      </pc:sldChg>
      <pc:sldChg chg="addSp delSp modSp mod modTransition">
        <pc:chgData name="Changyu LI (20513997)" userId="dea1631c-4442-4cf6-a4bd-172f01973041" providerId="ADAL" clId="{66A0DE1D-019A-46DA-AE5B-EB69AD06957A}" dt="2023-04-02T21:19:00.053" v="4278" actId="732"/>
        <pc:sldMkLst>
          <pc:docMk/>
          <pc:sldMk cId="3528517154" sldId="263"/>
        </pc:sldMkLst>
        <pc:spChg chg="mod">
          <ac:chgData name="Changyu LI (20513997)" userId="dea1631c-4442-4cf6-a4bd-172f01973041" providerId="ADAL" clId="{66A0DE1D-019A-46DA-AE5B-EB69AD06957A}" dt="2023-04-02T21:07:54.141" v="4261" actId="404"/>
          <ac:spMkLst>
            <pc:docMk/>
            <pc:sldMk cId="3528517154" sldId="263"/>
            <ac:spMk id="3" creationId="{CA736C99-5DF7-41F6-A11E-4BEE7714B06D}"/>
          </ac:spMkLst>
        </pc:spChg>
        <pc:spChg chg="add del mod">
          <ac:chgData name="Changyu LI (20513997)" userId="dea1631c-4442-4cf6-a4bd-172f01973041" providerId="ADAL" clId="{66A0DE1D-019A-46DA-AE5B-EB69AD06957A}" dt="2023-04-02T19:57:09.132" v="3810" actId="478"/>
          <ac:spMkLst>
            <pc:docMk/>
            <pc:sldMk cId="3528517154" sldId="263"/>
            <ac:spMk id="5" creationId="{BDB7D7E4-34BD-F5AB-07AD-FBD61F4345E0}"/>
          </ac:spMkLst>
        </pc:spChg>
        <pc:spChg chg="mod">
          <ac:chgData name="Changyu LI (20513997)" userId="dea1631c-4442-4cf6-a4bd-172f01973041" providerId="ADAL" clId="{66A0DE1D-019A-46DA-AE5B-EB69AD06957A}" dt="2023-04-02T19:48:07.450" v="3662" actId="947"/>
          <ac:spMkLst>
            <pc:docMk/>
            <pc:sldMk cId="3528517154" sldId="263"/>
            <ac:spMk id="6" creationId="{F6FA1049-BF1E-430A-011D-5589BEA919AB}"/>
          </ac:spMkLst>
        </pc:spChg>
        <pc:picChg chg="add del mod">
          <ac:chgData name="Changyu LI (20513997)" userId="dea1631c-4442-4cf6-a4bd-172f01973041" providerId="ADAL" clId="{66A0DE1D-019A-46DA-AE5B-EB69AD06957A}" dt="2023-04-02T18:42:56.122" v="3148" actId="478"/>
          <ac:picMkLst>
            <pc:docMk/>
            <pc:sldMk cId="3528517154" sldId="263"/>
            <ac:picMk id="2" creationId="{AE1122EA-D398-9FCC-614E-B18D74B483C1}"/>
          </ac:picMkLst>
        </pc:picChg>
        <pc:picChg chg="add mod modCrop">
          <ac:chgData name="Changyu LI (20513997)" userId="dea1631c-4442-4cf6-a4bd-172f01973041" providerId="ADAL" clId="{66A0DE1D-019A-46DA-AE5B-EB69AD06957A}" dt="2023-04-02T21:19:00.053" v="4278" actId="732"/>
          <ac:picMkLst>
            <pc:docMk/>
            <pc:sldMk cId="3528517154" sldId="263"/>
            <ac:picMk id="4" creationId="{005F7883-6FF5-15D3-7717-78F6145D313A}"/>
          </ac:picMkLst>
        </pc:picChg>
        <pc:picChg chg="del">
          <ac:chgData name="Changyu LI (20513997)" userId="dea1631c-4442-4cf6-a4bd-172f01973041" providerId="ADAL" clId="{66A0DE1D-019A-46DA-AE5B-EB69AD06957A}" dt="2023-03-30T13:14:45.621" v="940" actId="478"/>
          <ac:picMkLst>
            <pc:docMk/>
            <pc:sldMk cId="3528517154" sldId="263"/>
            <ac:picMk id="4" creationId="{33E51726-A73C-C8C8-B18A-37D8DDC517BA}"/>
          </ac:picMkLst>
        </pc:picChg>
        <pc:picChg chg="add del mod">
          <ac:chgData name="Changyu LI (20513997)" userId="dea1631c-4442-4cf6-a4bd-172f01973041" providerId="ADAL" clId="{66A0DE1D-019A-46DA-AE5B-EB69AD06957A}" dt="2023-04-02T18:44:39.690" v="3175" actId="478"/>
          <ac:picMkLst>
            <pc:docMk/>
            <pc:sldMk cId="3528517154" sldId="263"/>
            <ac:picMk id="4" creationId="{9EDAE4C1-ADE8-9A42-2F74-C33B856498AA}"/>
          </ac:picMkLst>
        </pc:picChg>
        <pc:picChg chg="add del mod">
          <ac:chgData name="Changyu LI (20513997)" userId="dea1631c-4442-4cf6-a4bd-172f01973041" providerId="ADAL" clId="{66A0DE1D-019A-46DA-AE5B-EB69AD06957A}" dt="2023-03-30T13:24:56.342" v="946" actId="478"/>
          <ac:picMkLst>
            <pc:docMk/>
            <pc:sldMk cId="3528517154" sldId="263"/>
            <ac:picMk id="5" creationId="{B49010E7-CF4F-9BFD-EAF8-C78B559AE396}"/>
          </ac:picMkLst>
        </pc:picChg>
        <pc:picChg chg="add del mod">
          <ac:chgData name="Changyu LI (20513997)" userId="dea1631c-4442-4cf6-a4bd-172f01973041" providerId="ADAL" clId="{66A0DE1D-019A-46DA-AE5B-EB69AD06957A}" dt="2023-04-02T17:39:44.246" v="2594" actId="478"/>
          <ac:picMkLst>
            <pc:docMk/>
            <pc:sldMk cId="3528517154" sldId="263"/>
            <ac:picMk id="7" creationId="{45A6B6A7-6B3C-2AA6-4F84-C15AAFA9C43D}"/>
          </ac:picMkLst>
        </pc:picChg>
      </pc:sldChg>
      <pc:sldChg chg="addSp delSp modSp new mod modTransition setBg">
        <pc:chgData name="Changyu LI (20513997)" userId="dea1631c-4442-4cf6-a4bd-172f01973041" providerId="ADAL" clId="{66A0DE1D-019A-46DA-AE5B-EB69AD06957A}" dt="2023-04-02T20:45:22.471" v="4192" actId="20577"/>
        <pc:sldMkLst>
          <pc:docMk/>
          <pc:sldMk cId="123293121" sldId="264"/>
        </pc:sldMkLst>
        <pc:spChg chg="mod">
          <ac:chgData name="Changyu LI (20513997)" userId="dea1631c-4442-4cf6-a4bd-172f01973041" providerId="ADAL" clId="{66A0DE1D-019A-46DA-AE5B-EB69AD06957A}" dt="2023-04-02T19:48:07.610" v="3714" actId="947"/>
          <ac:spMkLst>
            <pc:docMk/>
            <pc:sldMk cId="123293121" sldId="264"/>
            <ac:spMk id="2" creationId="{E005177D-41A5-CD14-6261-C55148FADD59}"/>
          </ac:spMkLst>
        </pc:spChg>
        <pc:spChg chg="del">
          <ac:chgData name="Changyu LI (20513997)" userId="dea1631c-4442-4cf6-a4bd-172f01973041" providerId="ADAL" clId="{66A0DE1D-019A-46DA-AE5B-EB69AD06957A}" dt="2023-03-30T13:27:21.429" v="962"/>
          <ac:spMkLst>
            <pc:docMk/>
            <pc:sldMk cId="123293121" sldId="264"/>
            <ac:spMk id="3" creationId="{CFD00F84-27D0-5425-5411-57058729EE47}"/>
          </ac:spMkLst>
        </pc:spChg>
        <pc:spChg chg="add mod">
          <ac:chgData name="Changyu LI (20513997)" userId="dea1631c-4442-4cf6-a4bd-172f01973041" providerId="ADAL" clId="{66A0DE1D-019A-46DA-AE5B-EB69AD06957A}" dt="2023-04-02T20:45:22.471" v="4192" actId="20577"/>
          <ac:spMkLst>
            <pc:docMk/>
            <pc:sldMk cId="123293121" sldId="264"/>
            <ac:spMk id="7" creationId="{DA59003A-26D1-AF67-E16A-E28F85A2040E}"/>
          </ac:spMkLst>
        </pc:spChg>
        <pc:picChg chg="add del mod">
          <ac:chgData name="Changyu LI (20513997)" userId="dea1631c-4442-4cf6-a4bd-172f01973041" providerId="ADAL" clId="{66A0DE1D-019A-46DA-AE5B-EB69AD06957A}" dt="2023-04-02T18:43:10.889" v="3153" actId="478"/>
          <ac:picMkLst>
            <pc:docMk/>
            <pc:sldMk cId="123293121" sldId="264"/>
            <ac:picMk id="3" creationId="{315B0BFF-EC37-ED02-D978-7669E358044F}"/>
          </ac:picMkLst>
        </pc:picChg>
        <pc:picChg chg="add del mod">
          <ac:chgData name="Changyu LI (20513997)" userId="dea1631c-4442-4cf6-a4bd-172f01973041" providerId="ADAL" clId="{66A0DE1D-019A-46DA-AE5B-EB69AD06957A}" dt="2023-04-02T18:44:49.635" v="3180" actId="478"/>
          <ac:picMkLst>
            <pc:docMk/>
            <pc:sldMk cId="123293121" sldId="264"/>
            <ac:picMk id="4" creationId="{3E3BBEAC-35F4-5C9E-C563-BAE2553FC5C7}"/>
          </ac:picMkLst>
        </pc:picChg>
        <pc:picChg chg="add del mod">
          <ac:chgData name="Changyu LI (20513997)" userId="dea1631c-4442-4cf6-a4bd-172f01973041" providerId="ADAL" clId="{66A0DE1D-019A-46DA-AE5B-EB69AD06957A}" dt="2023-03-30T13:27:24.029" v="964" actId="478"/>
          <ac:picMkLst>
            <pc:docMk/>
            <pc:sldMk cId="123293121" sldId="264"/>
            <ac:picMk id="5" creationId="{67778036-7401-EDC5-19B3-CDFB12F56CEA}"/>
          </ac:picMkLst>
        </pc:picChg>
        <pc:picChg chg="add del mod">
          <ac:chgData name="Changyu LI (20513997)" userId="dea1631c-4442-4cf6-a4bd-172f01973041" providerId="ADAL" clId="{66A0DE1D-019A-46DA-AE5B-EB69AD06957A}" dt="2023-04-02T17:40:01.639" v="2604" actId="478"/>
          <ac:picMkLst>
            <pc:docMk/>
            <pc:sldMk cId="123293121" sldId="264"/>
            <ac:picMk id="8" creationId="{F4FFB5C0-2031-6A0C-9F7E-EFE0C48912C2}"/>
          </ac:picMkLst>
        </pc:picChg>
        <pc:picChg chg="add del mod">
          <ac:chgData name="Changyu LI (20513997)" userId="dea1631c-4442-4cf6-a4bd-172f01973041" providerId="ADAL" clId="{66A0DE1D-019A-46DA-AE5B-EB69AD06957A}" dt="2023-03-30T13:49:02.412" v="1772"/>
          <ac:picMkLst>
            <pc:docMk/>
            <pc:sldMk cId="123293121" sldId="264"/>
            <ac:picMk id="9" creationId="{33088ED8-DD40-6E73-7AA6-6F8036912945}"/>
          </ac:picMkLst>
        </pc:picChg>
        <pc:picChg chg="add del mod">
          <ac:chgData name="Changyu LI (20513997)" userId="dea1631c-4442-4cf6-a4bd-172f01973041" providerId="ADAL" clId="{66A0DE1D-019A-46DA-AE5B-EB69AD06957A}" dt="2023-03-30T13:49:06.474" v="1774"/>
          <ac:picMkLst>
            <pc:docMk/>
            <pc:sldMk cId="123293121" sldId="264"/>
            <ac:picMk id="10" creationId="{3E21C93C-2703-3146-CD0D-8711944E0497}"/>
          </ac:picMkLst>
        </pc:picChg>
        <pc:picChg chg="add del mod">
          <ac:chgData name="Changyu LI (20513997)" userId="dea1631c-4442-4cf6-a4bd-172f01973041" providerId="ADAL" clId="{66A0DE1D-019A-46DA-AE5B-EB69AD06957A}" dt="2023-03-30T13:49:25.903" v="1785"/>
          <ac:picMkLst>
            <pc:docMk/>
            <pc:sldMk cId="123293121" sldId="264"/>
            <ac:picMk id="11" creationId="{BBA253CB-0B6C-8888-F649-009E1D3E094B}"/>
          </ac:picMkLst>
        </pc:picChg>
      </pc:sldChg>
      <pc:sldChg chg="addSp delSp modSp new mod modTransition setBg">
        <pc:chgData name="Changyu LI (20513997)" userId="dea1631c-4442-4cf6-a4bd-172f01973041" providerId="ADAL" clId="{66A0DE1D-019A-46DA-AE5B-EB69AD06957A}" dt="2023-04-02T21:26:39.758" v="4290" actId="114"/>
        <pc:sldMkLst>
          <pc:docMk/>
          <pc:sldMk cId="2007716982" sldId="265"/>
        </pc:sldMkLst>
        <pc:spChg chg="mod">
          <ac:chgData name="Changyu LI (20513997)" userId="dea1631c-4442-4cf6-a4bd-172f01973041" providerId="ADAL" clId="{66A0DE1D-019A-46DA-AE5B-EB69AD06957A}" dt="2023-04-02T20:26:15.259" v="3984" actId="20577"/>
          <ac:spMkLst>
            <pc:docMk/>
            <pc:sldMk cId="2007716982" sldId="265"/>
            <ac:spMk id="2" creationId="{1D19AD8E-2F7E-6C54-ACCD-71DFD3AD980F}"/>
          </ac:spMkLst>
        </pc:spChg>
        <pc:spChg chg="add del mod">
          <ac:chgData name="Changyu LI (20513997)" userId="dea1631c-4442-4cf6-a4bd-172f01973041" providerId="ADAL" clId="{66A0DE1D-019A-46DA-AE5B-EB69AD06957A}" dt="2023-04-02T21:26:39.758" v="4290" actId="114"/>
          <ac:spMkLst>
            <pc:docMk/>
            <pc:sldMk cId="2007716982" sldId="265"/>
            <ac:spMk id="3" creationId="{156CBB60-5112-20C5-D0E6-3AF15B07676F}"/>
          </ac:spMkLst>
        </pc:spChg>
        <pc:picChg chg="add del mod">
          <ac:chgData name="Changyu LI (20513997)" userId="dea1631c-4442-4cf6-a4bd-172f01973041" providerId="ADAL" clId="{66A0DE1D-019A-46DA-AE5B-EB69AD06957A}" dt="2023-04-02T17:40:04.170" v="2606" actId="478"/>
          <ac:picMkLst>
            <pc:docMk/>
            <pc:sldMk cId="2007716982" sldId="265"/>
            <ac:picMk id="4" creationId="{C416ED35-6F14-71F2-BFA9-D2C83C842DE2}"/>
          </ac:picMkLst>
        </pc:picChg>
        <pc:picChg chg="add del mod">
          <ac:chgData name="Changyu LI (20513997)" userId="dea1631c-4442-4cf6-a4bd-172f01973041" providerId="ADAL" clId="{66A0DE1D-019A-46DA-AE5B-EB69AD06957A}" dt="2023-04-02T18:43:12.222" v="3154" actId="478"/>
          <ac:picMkLst>
            <pc:docMk/>
            <pc:sldMk cId="2007716982" sldId="265"/>
            <ac:picMk id="5" creationId="{90D90266-A7E7-339A-A238-F1A2590422B7}"/>
          </ac:picMkLst>
        </pc:picChg>
        <pc:picChg chg="add del mod">
          <ac:chgData name="Changyu LI (20513997)" userId="dea1631c-4442-4cf6-a4bd-172f01973041" providerId="ADAL" clId="{66A0DE1D-019A-46DA-AE5B-EB69AD06957A}" dt="2023-03-30T13:49:48.234" v="1793"/>
          <ac:picMkLst>
            <pc:docMk/>
            <pc:sldMk cId="2007716982" sldId="265"/>
            <ac:picMk id="6" creationId="{C3CD3537-7D43-71F2-1800-51ADE1D77A1B}"/>
          </ac:picMkLst>
        </pc:picChg>
      </pc:sldChg>
      <pc:sldChg chg="addSp delSp modSp add del mod ord modTransition modAnim">
        <pc:chgData name="Changyu LI (20513997)" userId="dea1631c-4442-4cf6-a4bd-172f01973041" providerId="ADAL" clId="{66A0DE1D-019A-46DA-AE5B-EB69AD06957A}" dt="2023-04-02T20:11:03.912" v="3893" actId="313"/>
        <pc:sldMkLst>
          <pc:docMk/>
          <pc:sldMk cId="1893566495" sldId="266"/>
        </pc:sldMkLst>
        <pc:spChg chg="mod">
          <ac:chgData name="Changyu LI (20513997)" userId="dea1631c-4442-4cf6-a4bd-172f01973041" providerId="ADAL" clId="{66A0DE1D-019A-46DA-AE5B-EB69AD06957A}" dt="2023-04-02T19:48:07.531" v="3682"/>
          <ac:spMkLst>
            <pc:docMk/>
            <pc:sldMk cId="1893566495" sldId="266"/>
            <ac:spMk id="2" creationId="{1D19AD8E-2F7E-6C54-ACCD-71DFD3AD980F}"/>
          </ac:spMkLst>
        </pc:spChg>
        <pc:spChg chg="mod">
          <ac:chgData name="Changyu LI (20513997)" userId="dea1631c-4442-4cf6-a4bd-172f01973041" providerId="ADAL" clId="{66A0DE1D-019A-46DA-AE5B-EB69AD06957A}" dt="2023-04-02T20:01:42.699" v="3820" actId="2710"/>
          <ac:spMkLst>
            <pc:docMk/>
            <pc:sldMk cId="1893566495" sldId="266"/>
            <ac:spMk id="3" creationId="{156CBB60-5112-20C5-D0E6-3AF15B07676F}"/>
          </ac:spMkLst>
        </pc:spChg>
        <pc:spChg chg="add mod">
          <ac:chgData name="Changyu LI (20513997)" userId="dea1631c-4442-4cf6-a4bd-172f01973041" providerId="ADAL" clId="{66A0DE1D-019A-46DA-AE5B-EB69AD06957A}" dt="2023-04-02T20:11:03.912" v="3893" actId="313"/>
          <ac:spMkLst>
            <pc:docMk/>
            <pc:sldMk cId="1893566495" sldId="266"/>
            <ac:spMk id="8" creationId="{7BCDB01A-8659-6AAB-883C-866E85DE0B1E}"/>
          </ac:spMkLst>
        </pc:spChg>
        <pc:spChg chg="add mod ord">
          <ac:chgData name="Changyu LI (20513997)" userId="dea1631c-4442-4cf6-a4bd-172f01973041" providerId="ADAL" clId="{66A0DE1D-019A-46DA-AE5B-EB69AD06957A}" dt="2023-04-02T19:48:07.561" v="3699"/>
          <ac:spMkLst>
            <pc:docMk/>
            <pc:sldMk cId="1893566495" sldId="266"/>
            <ac:spMk id="11" creationId="{0141E769-5D3B-7050-7783-37EAF7FADC34}"/>
          </ac:spMkLst>
        </pc:spChg>
        <pc:spChg chg="add mod ord">
          <ac:chgData name="Changyu LI (20513997)" userId="dea1631c-4442-4cf6-a4bd-172f01973041" providerId="ADAL" clId="{66A0DE1D-019A-46DA-AE5B-EB69AD06957A}" dt="2023-04-02T19:48:07.561" v="3698" actId="947"/>
          <ac:spMkLst>
            <pc:docMk/>
            <pc:sldMk cId="1893566495" sldId="266"/>
            <ac:spMk id="12" creationId="{074F9F1B-B8B5-B428-ADE0-0011DCB63697}"/>
          </ac:spMkLst>
        </pc:spChg>
        <pc:spChg chg="add mod">
          <ac:chgData name="Changyu LI (20513997)" userId="dea1631c-4442-4cf6-a4bd-172f01973041" providerId="ADAL" clId="{66A0DE1D-019A-46DA-AE5B-EB69AD06957A}" dt="2023-04-02T19:48:07.562" v="3700" actId="947"/>
          <ac:spMkLst>
            <pc:docMk/>
            <pc:sldMk cId="1893566495" sldId="266"/>
            <ac:spMk id="13" creationId="{18E93465-0C40-6EEF-AE60-B836E0EECECF}"/>
          </ac:spMkLst>
        </pc:spChg>
        <pc:picChg chg="add del mod">
          <ac:chgData name="Changyu LI (20513997)" userId="dea1631c-4442-4cf6-a4bd-172f01973041" providerId="ADAL" clId="{66A0DE1D-019A-46DA-AE5B-EB69AD06957A}" dt="2023-04-02T17:39:58.230" v="2602" actId="478"/>
          <ac:picMkLst>
            <pc:docMk/>
            <pc:sldMk cId="1893566495" sldId="266"/>
            <ac:picMk id="4" creationId="{2A37A61B-70F4-AB76-3F9C-812940F4EA3B}"/>
          </ac:picMkLst>
        </pc:picChg>
        <pc:picChg chg="add del mod">
          <ac:chgData name="Changyu LI (20513997)" userId="dea1631c-4442-4cf6-a4bd-172f01973041" providerId="ADAL" clId="{66A0DE1D-019A-46DA-AE5B-EB69AD06957A}" dt="2023-04-02T18:44:43.421" v="3178" actId="478"/>
          <ac:picMkLst>
            <pc:docMk/>
            <pc:sldMk cId="1893566495" sldId="266"/>
            <ac:picMk id="4" creationId="{EADDCE78-41E5-4D0E-DEC3-1BF2DCEF5CFA}"/>
          </ac:picMkLst>
        </pc:picChg>
        <pc:picChg chg="add del mod">
          <ac:chgData name="Changyu LI (20513997)" userId="dea1631c-4442-4cf6-a4bd-172f01973041" providerId="ADAL" clId="{66A0DE1D-019A-46DA-AE5B-EB69AD06957A}" dt="2023-04-02T18:43:07.419" v="3151" actId="478"/>
          <ac:picMkLst>
            <pc:docMk/>
            <pc:sldMk cId="1893566495" sldId="266"/>
            <ac:picMk id="5" creationId="{DBC6EFC3-8FD5-9CA4-61A9-C7A93B41837B}"/>
          </ac:picMkLst>
        </pc:picChg>
        <pc:picChg chg="add del mod">
          <ac:chgData name="Changyu LI (20513997)" userId="dea1631c-4442-4cf6-a4bd-172f01973041" providerId="ADAL" clId="{66A0DE1D-019A-46DA-AE5B-EB69AD06957A}" dt="2023-04-02T19:35:27.846" v="3486" actId="478"/>
          <ac:picMkLst>
            <pc:docMk/>
            <pc:sldMk cId="1893566495" sldId="266"/>
            <ac:picMk id="7" creationId="{ED0D8988-5C08-4929-3542-4727C40675E1}"/>
          </ac:picMkLst>
        </pc:picChg>
        <pc:picChg chg="add mod modCrop">
          <ac:chgData name="Changyu LI (20513997)" userId="dea1631c-4442-4cf6-a4bd-172f01973041" providerId="ADAL" clId="{66A0DE1D-019A-46DA-AE5B-EB69AD06957A}" dt="2023-04-02T20:10:43.591" v="3892" actId="732"/>
          <ac:picMkLst>
            <pc:docMk/>
            <pc:sldMk cId="1893566495" sldId="266"/>
            <ac:picMk id="10" creationId="{ED44CC07-FAF5-C8C4-1720-8DD3BBBAA2B6}"/>
          </ac:picMkLst>
        </pc:picChg>
      </pc:sldChg>
      <pc:sldChg chg="add del">
        <pc:chgData name="Changyu LI (20513997)" userId="dea1631c-4442-4cf6-a4bd-172f01973041" providerId="ADAL" clId="{66A0DE1D-019A-46DA-AE5B-EB69AD06957A}" dt="2023-04-02T15:57:28.529" v="1877" actId="47"/>
        <pc:sldMkLst>
          <pc:docMk/>
          <pc:sldMk cId="2785924858" sldId="267"/>
        </pc:sldMkLst>
      </pc:sldChg>
      <pc:sldChg chg="add del">
        <pc:chgData name="Changyu LI (20513997)" userId="dea1631c-4442-4cf6-a4bd-172f01973041" providerId="ADAL" clId="{66A0DE1D-019A-46DA-AE5B-EB69AD06957A}" dt="2023-04-02T15:57:22.571" v="1870" actId="47"/>
        <pc:sldMkLst>
          <pc:docMk/>
          <pc:sldMk cId="567178077" sldId="268"/>
        </pc:sldMkLst>
      </pc:sldChg>
      <pc:sldChg chg="add del">
        <pc:chgData name="Changyu LI (20513997)" userId="dea1631c-4442-4cf6-a4bd-172f01973041" providerId="ADAL" clId="{66A0DE1D-019A-46DA-AE5B-EB69AD06957A}" dt="2023-04-02T15:57:22.084" v="1869" actId="47"/>
        <pc:sldMkLst>
          <pc:docMk/>
          <pc:sldMk cId="2298424016" sldId="269"/>
        </pc:sldMkLst>
      </pc:sldChg>
      <pc:sldChg chg="add del">
        <pc:chgData name="Changyu LI (20513997)" userId="dea1631c-4442-4cf6-a4bd-172f01973041" providerId="ADAL" clId="{66A0DE1D-019A-46DA-AE5B-EB69AD06957A}" dt="2023-04-02T15:57:21.888" v="1868" actId="47"/>
        <pc:sldMkLst>
          <pc:docMk/>
          <pc:sldMk cId="3102652476" sldId="270"/>
        </pc:sldMkLst>
      </pc:sldChg>
      <pc:sldChg chg="add del">
        <pc:chgData name="Changyu LI (20513997)" userId="dea1631c-4442-4cf6-a4bd-172f01973041" providerId="ADAL" clId="{66A0DE1D-019A-46DA-AE5B-EB69AD06957A}" dt="2023-04-02T15:57:21.711" v="1867" actId="47"/>
        <pc:sldMkLst>
          <pc:docMk/>
          <pc:sldMk cId="3574043240" sldId="271"/>
        </pc:sldMkLst>
      </pc:sldChg>
      <pc:sldChg chg="add del">
        <pc:chgData name="Changyu LI (20513997)" userId="dea1631c-4442-4cf6-a4bd-172f01973041" providerId="ADAL" clId="{66A0DE1D-019A-46DA-AE5B-EB69AD06957A}" dt="2023-04-02T15:57:21.386" v="1866" actId="47"/>
        <pc:sldMkLst>
          <pc:docMk/>
          <pc:sldMk cId="522801056" sldId="272"/>
        </pc:sldMkLst>
      </pc:sldChg>
      <pc:sldChg chg="modSp new mod modTransition modShow">
        <pc:chgData name="Changyu LI (20513997)" userId="dea1631c-4442-4cf6-a4bd-172f01973041" providerId="ADAL" clId="{66A0DE1D-019A-46DA-AE5B-EB69AD06957A}" dt="2023-04-02T21:07:22.515" v="4254" actId="729"/>
        <pc:sldMkLst>
          <pc:docMk/>
          <pc:sldMk cId="2453607756" sldId="273"/>
        </pc:sldMkLst>
        <pc:spChg chg="mod">
          <ac:chgData name="Changyu LI (20513997)" userId="dea1631c-4442-4cf6-a4bd-172f01973041" providerId="ADAL" clId="{66A0DE1D-019A-46DA-AE5B-EB69AD06957A}" dt="2023-04-02T21:06:40.492" v="4234" actId="404"/>
          <ac:spMkLst>
            <pc:docMk/>
            <pc:sldMk cId="2453607756" sldId="273"/>
            <ac:spMk id="2" creationId="{67EE7268-3AE9-AAB4-CAA3-3EEA4CE0B04E}"/>
          </ac:spMkLst>
        </pc:spChg>
        <pc:spChg chg="mod">
          <ac:chgData name="Changyu LI (20513997)" userId="dea1631c-4442-4cf6-a4bd-172f01973041" providerId="ADAL" clId="{66A0DE1D-019A-46DA-AE5B-EB69AD06957A}" dt="2023-04-02T21:06:54.927" v="4252" actId="20577"/>
          <ac:spMkLst>
            <pc:docMk/>
            <pc:sldMk cId="2453607756" sldId="273"/>
            <ac:spMk id="3" creationId="{F179B2A4-A3F3-FA3B-B525-726BD8237FDF}"/>
          </ac:spMkLst>
        </pc:spChg>
      </pc:sldChg>
      <pc:sldChg chg="addSp delSp modSp add mod modTransition modAnim">
        <pc:chgData name="Changyu LI (20513997)" userId="dea1631c-4442-4cf6-a4bd-172f01973041" providerId="ADAL" clId="{66A0DE1D-019A-46DA-AE5B-EB69AD06957A}" dt="2023-04-02T21:20:25.572" v="4284"/>
        <pc:sldMkLst>
          <pc:docMk/>
          <pc:sldMk cId="1876632561" sldId="274"/>
        </pc:sldMkLst>
        <pc:spChg chg="mod">
          <ac:chgData name="Changyu LI (20513997)" userId="dea1631c-4442-4cf6-a4bd-172f01973041" providerId="ADAL" clId="{66A0DE1D-019A-46DA-AE5B-EB69AD06957A}" dt="2023-04-02T19:48:07.578" v="3706" actId="947"/>
          <ac:spMkLst>
            <pc:docMk/>
            <pc:sldMk cId="1876632561" sldId="274"/>
            <ac:spMk id="2" creationId="{1D19AD8E-2F7E-6C54-ACCD-71DFD3AD980F}"/>
          </ac:spMkLst>
        </pc:spChg>
        <pc:spChg chg="mod">
          <ac:chgData name="Changyu LI (20513997)" userId="dea1631c-4442-4cf6-a4bd-172f01973041" providerId="ADAL" clId="{66A0DE1D-019A-46DA-AE5B-EB69AD06957A}" dt="2023-04-02T20:44:11.993" v="4183" actId="20577"/>
          <ac:spMkLst>
            <pc:docMk/>
            <pc:sldMk cId="1876632561" sldId="274"/>
            <ac:spMk id="3" creationId="{156CBB60-5112-20C5-D0E6-3AF15B07676F}"/>
          </ac:spMkLst>
        </pc:spChg>
        <pc:spChg chg="add del mod">
          <ac:chgData name="Changyu LI (20513997)" userId="dea1631c-4442-4cf6-a4bd-172f01973041" providerId="ADAL" clId="{66A0DE1D-019A-46DA-AE5B-EB69AD06957A}" dt="2023-04-02T16:03:28.931" v="2110"/>
          <ac:spMkLst>
            <pc:docMk/>
            <pc:sldMk cId="1876632561" sldId="274"/>
            <ac:spMk id="4" creationId="{76CB5FF0-204D-A1E2-C338-CFB3066E9DD6}"/>
          </ac:spMkLst>
        </pc:spChg>
        <pc:spChg chg="add mod">
          <ac:chgData name="Changyu LI (20513997)" userId="dea1631c-4442-4cf6-a4bd-172f01973041" providerId="ADAL" clId="{66A0DE1D-019A-46DA-AE5B-EB69AD06957A}" dt="2023-04-02T20:45:13.303" v="4190" actId="1582"/>
          <ac:spMkLst>
            <pc:docMk/>
            <pc:sldMk cId="1876632561" sldId="274"/>
            <ac:spMk id="10" creationId="{773CA716-4D14-11D7-2CC9-0B6B31FAE2E7}"/>
          </ac:spMkLst>
        </pc:spChg>
        <pc:picChg chg="add del mod">
          <ac:chgData name="Changyu LI (20513997)" userId="dea1631c-4442-4cf6-a4bd-172f01973041" providerId="ADAL" clId="{66A0DE1D-019A-46DA-AE5B-EB69AD06957A}" dt="2023-04-02T18:44:48.252" v="3179" actId="478"/>
          <ac:picMkLst>
            <pc:docMk/>
            <pc:sldMk cId="1876632561" sldId="274"/>
            <ac:picMk id="4" creationId="{4E726ECE-1CF6-B309-3E1F-D47E0B7C2594}"/>
          </ac:picMkLst>
        </pc:picChg>
        <pc:picChg chg="add del mod">
          <ac:chgData name="Changyu LI (20513997)" userId="dea1631c-4442-4cf6-a4bd-172f01973041" providerId="ADAL" clId="{66A0DE1D-019A-46DA-AE5B-EB69AD06957A}" dt="2023-04-02T17:39:51.218" v="2598" actId="478"/>
          <ac:picMkLst>
            <pc:docMk/>
            <pc:sldMk cId="1876632561" sldId="274"/>
            <ac:picMk id="5" creationId="{E988CA49-3F63-7D0A-3CD4-F3888394B868}"/>
          </ac:picMkLst>
        </pc:picChg>
        <pc:picChg chg="add del mod">
          <ac:chgData name="Changyu LI (20513997)" userId="dea1631c-4442-4cf6-a4bd-172f01973041" providerId="ADAL" clId="{66A0DE1D-019A-46DA-AE5B-EB69AD06957A}" dt="2023-04-02T18:43:09.528" v="3152" actId="478"/>
          <ac:picMkLst>
            <pc:docMk/>
            <pc:sldMk cId="1876632561" sldId="274"/>
            <ac:picMk id="6" creationId="{2C603E41-1962-2E22-C28F-410071BDA201}"/>
          </ac:picMkLst>
        </pc:picChg>
        <pc:picChg chg="add del mod">
          <ac:chgData name="Changyu LI (20513997)" userId="dea1631c-4442-4cf6-a4bd-172f01973041" providerId="ADAL" clId="{66A0DE1D-019A-46DA-AE5B-EB69AD06957A}" dt="2023-04-02T20:32:16.905" v="4052" actId="478"/>
          <ac:picMkLst>
            <pc:docMk/>
            <pc:sldMk cId="1876632561" sldId="274"/>
            <ac:picMk id="7" creationId="{7DC8FFAE-BB10-2721-26B3-7AFBC4D49D49}"/>
          </ac:picMkLst>
        </pc:picChg>
        <pc:picChg chg="add mod">
          <ac:chgData name="Changyu LI (20513997)" userId="dea1631c-4442-4cf6-a4bd-172f01973041" providerId="ADAL" clId="{66A0DE1D-019A-46DA-AE5B-EB69AD06957A}" dt="2023-04-02T20:44:33.544" v="4187" actId="1076"/>
          <ac:picMkLst>
            <pc:docMk/>
            <pc:sldMk cId="1876632561" sldId="274"/>
            <ac:picMk id="9" creationId="{46F92ADD-3B88-6289-77CF-1331E24E30D2}"/>
          </ac:picMkLst>
        </pc:picChg>
      </pc:sldChg>
      <pc:sldChg chg="new del ord">
        <pc:chgData name="Changyu LI (20513997)" userId="dea1631c-4442-4cf6-a4bd-172f01973041" providerId="ADAL" clId="{66A0DE1D-019A-46DA-AE5B-EB69AD06957A}" dt="2023-04-02T15:57:48.199" v="1883" actId="680"/>
        <pc:sldMkLst>
          <pc:docMk/>
          <pc:sldMk cId="1936566513" sldId="274"/>
        </pc:sldMkLst>
      </pc:sldChg>
      <pc:sldMasterChg chg="add del addSldLayout delSldLayout">
        <pc:chgData name="Changyu LI (20513997)" userId="dea1631c-4442-4cf6-a4bd-172f01973041" providerId="ADAL" clId="{66A0DE1D-019A-46DA-AE5B-EB69AD06957A}" dt="2023-03-13T16:27:47.090" v="5" actId="26606"/>
        <pc:sldMasterMkLst>
          <pc:docMk/>
          <pc:sldMasterMk cId="2172293648" sldId="2147483648"/>
        </pc:sldMasterMkLst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42390701" sldId="2147483649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1239311360" sldId="2147483650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349092801" sldId="2147483651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2699997004" sldId="2147483652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667144070" sldId="2147483653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250056855" sldId="2147483654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3089756231" sldId="2147483655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1772638164" sldId="2147483656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3680963234" sldId="2147483657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3270988500" sldId="2147483658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2172293648" sldId="2147483648"/>
            <pc:sldLayoutMk cId="3098643281" sldId="2147483659"/>
          </pc:sldLayoutMkLst>
        </pc:sldLayoutChg>
      </pc:sldMasterChg>
      <pc:sldMasterChg chg="add del addSldLayout delSldLayout">
        <pc:chgData name="Changyu LI (20513997)" userId="dea1631c-4442-4cf6-a4bd-172f01973041" providerId="ADAL" clId="{66A0DE1D-019A-46DA-AE5B-EB69AD06957A}" dt="2023-03-13T16:27:47.050" v="4" actId="26606"/>
        <pc:sldMasterMkLst>
          <pc:docMk/>
          <pc:sldMasterMk cId="1141831621" sldId="2147483725"/>
        </pc:sldMasterMkLst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3956904912" sldId="2147483714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2529150071" sldId="2147483715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1397498344" sldId="2147483716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803340294" sldId="2147483717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936811125" sldId="2147483718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1648749290" sldId="2147483719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92511827" sldId="2147483720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1680693074" sldId="2147483721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1080383115" sldId="2147483722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2369798383" sldId="2147483723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47.050" v="4" actId="26606"/>
          <pc:sldLayoutMkLst>
            <pc:docMk/>
            <pc:sldMasterMk cId="1141831621" sldId="2147483725"/>
            <pc:sldLayoutMk cId="1005598361" sldId="2147483724"/>
          </pc:sldLayoutMkLst>
        </pc:sldLayoutChg>
      </pc:sldMasterChg>
      <pc:sldMasterChg chg="add addSldLayout">
        <pc:chgData name="Changyu LI (20513997)" userId="dea1631c-4442-4cf6-a4bd-172f01973041" providerId="ADAL" clId="{66A0DE1D-019A-46DA-AE5B-EB69AD06957A}" dt="2023-03-13T16:27:47.090" v="5" actId="26606"/>
        <pc:sldMasterMkLst>
          <pc:docMk/>
          <pc:sldMasterMk cId="1816867756" sldId="2147483725"/>
        </pc:sldMasterMkLst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3807920370" sldId="2147483714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2778695363" sldId="2147483715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220341405" sldId="2147483716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2441182224" sldId="2147483717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1182107401" sldId="2147483718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2535854044" sldId="2147483719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1838999752" sldId="2147483720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237316411" sldId="2147483721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794777878" sldId="2147483722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1366356881" sldId="2147483723"/>
          </pc:sldLayoutMkLst>
        </pc:sldLayoutChg>
        <pc:sldLayoutChg chg="add">
          <pc:chgData name="Changyu LI (20513997)" userId="dea1631c-4442-4cf6-a4bd-172f01973041" providerId="ADAL" clId="{66A0DE1D-019A-46DA-AE5B-EB69AD06957A}" dt="2023-03-13T16:27:47.090" v="5" actId="26606"/>
          <pc:sldLayoutMkLst>
            <pc:docMk/>
            <pc:sldMasterMk cId="1816867756" sldId="2147483725"/>
            <pc:sldLayoutMk cId="3261498440" sldId="2147483724"/>
          </pc:sldLayoutMkLst>
        </pc:sldLayoutChg>
      </pc:sldMasterChg>
      <pc:sldMasterChg chg="del delSldLayout">
        <pc:chgData name="Changyu LI (20513997)" userId="dea1631c-4442-4cf6-a4bd-172f01973041" providerId="ADAL" clId="{66A0DE1D-019A-46DA-AE5B-EB69AD06957A}" dt="2023-03-13T16:29:19.935" v="11" actId="26606"/>
        <pc:sldMasterMkLst>
          <pc:docMk/>
          <pc:sldMasterMk cId="1415183607" sldId="2147483726"/>
        </pc:sldMasterMkLst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2515158091" sldId="2147483727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2507755802" sldId="2147483728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1265585075" sldId="2147483729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2952551744" sldId="2147483730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3560043613" sldId="2147483731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1644165036" sldId="2147483732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652109376" sldId="2147483733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1857819372" sldId="2147483734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236523158" sldId="2147483735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2894013438" sldId="2147483736"/>
          </pc:sldLayoutMkLst>
        </pc:sldLayoutChg>
        <pc:sldLayoutChg chg="del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1415183607" sldId="2147483726"/>
            <pc:sldLayoutMk cId="1789571648" sldId="2147483737"/>
          </pc:sldLayoutMkLst>
        </pc:sldLayoutChg>
      </pc:sldMasterChg>
      <pc:sldMasterChg chg="add del addSldLayout delSldLayout">
        <pc:chgData name="Changyu LI (20513997)" userId="dea1631c-4442-4cf6-a4bd-172f01973041" providerId="ADAL" clId="{66A0DE1D-019A-46DA-AE5B-EB69AD06957A}" dt="2023-03-13T16:27:37.330" v="2" actId="26606"/>
        <pc:sldMasterMkLst>
          <pc:docMk/>
          <pc:sldMasterMk cId="3849029193" sldId="2147483726"/>
        </pc:sldMasterMkLst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2412363971" sldId="2147483714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3671753168" sldId="2147483715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1845877190" sldId="2147483716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2516535754" sldId="2147483717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133872312" sldId="2147483718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455377118" sldId="2147483719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1041083050" sldId="2147483720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157474691" sldId="2147483721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225838616" sldId="2147483722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2918426704" sldId="2147483723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724201554" sldId="2147483724"/>
          </pc:sldLayoutMkLst>
        </pc:sldLayoutChg>
        <pc:sldLayoutChg chg="add del">
          <pc:chgData name="Changyu LI (20513997)" userId="dea1631c-4442-4cf6-a4bd-172f01973041" providerId="ADAL" clId="{66A0DE1D-019A-46DA-AE5B-EB69AD06957A}" dt="2023-03-13T16:27:37.330" v="2" actId="26606"/>
          <pc:sldLayoutMkLst>
            <pc:docMk/>
            <pc:sldMasterMk cId="3849029193" sldId="2147483726"/>
            <pc:sldLayoutMk cId="2774043677" sldId="2147483725"/>
          </pc:sldLayoutMkLst>
        </pc:sldLayoutChg>
      </pc:sldMasterChg>
      <pc:sldMasterChg chg="add addSldLayout">
        <pc:chgData name="Changyu LI (20513997)" userId="dea1631c-4442-4cf6-a4bd-172f01973041" providerId="ADAL" clId="{66A0DE1D-019A-46DA-AE5B-EB69AD06957A}" dt="2023-03-13T16:29:19.935" v="11" actId="26606"/>
        <pc:sldMasterMkLst>
          <pc:docMk/>
          <pc:sldMasterMk cId="760022123" sldId="2147483803"/>
        </pc:sldMasterMkLst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450294686" sldId="2147483792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2988571128" sldId="2147483793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837048474" sldId="2147483794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852415069" sldId="2147483795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853499384" sldId="2147483796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094037410" sldId="2147483797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3141543352" sldId="2147483798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481020572" sldId="2147483799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765853009" sldId="2147483800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49759997" sldId="2147483801"/>
          </pc:sldLayoutMkLst>
        </pc:sldLayoutChg>
        <pc:sldLayoutChg chg="add">
          <pc:chgData name="Changyu LI (20513997)" userId="dea1631c-4442-4cf6-a4bd-172f01973041" providerId="ADAL" clId="{66A0DE1D-019A-46DA-AE5B-EB69AD06957A}" dt="2023-03-13T16:29:19.935" v="11" actId="26606"/>
          <pc:sldLayoutMkLst>
            <pc:docMk/>
            <pc:sldMasterMk cId="760022123" sldId="2147483803"/>
            <pc:sldLayoutMk cId="1477209765" sldId="2147483802"/>
          </pc:sldLayoutMkLst>
        </pc:sldLayoutChg>
      </pc:sldMasterChg>
      <pc:sldMasterChg chg="modTransition setBg modSldLayout">
        <pc:chgData name="Changyu LI (20513997)" userId="dea1631c-4442-4cf6-a4bd-172f01973041" providerId="ADAL" clId="{66A0DE1D-019A-46DA-AE5B-EB69AD06957A}" dt="2023-04-02T18:55:51.333" v="3259"/>
        <pc:sldMasterMkLst>
          <pc:docMk/>
          <pc:sldMasterMk cId="687051446" sldId="2147483816"/>
        </pc:sldMasterMkLst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60812215" sldId="2147483817"/>
          </pc:sldLayoutMkLst>
        </pc:sldLayoutChg>
        <pc:sldLayoutChg chg="addSp modSp mod 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2226568453" sldId="2147483818"/>
          </pc:sldLayoutMkLst>
          <pc:spChg chg="mod">
            <ac:chgData name="Changyu LI (20513997)" userId="dea1631c-4442-4cf6-a4bd-172f01973041" providerId="ADAL" clId="{66A0DE1D-019A-46DA-AE5B-EB69AD06957A}" dt="2023-04-02T18:48:59.405" v="3188" actId="207"/>
            <ac:spMkLst>
              <pc:docMk/>
              <pc:sldMasterMk cId="687051446" sldId="2147483816"/>
              <pc:sldLayoutMk cId="2226568453" sldId="2147483818"/>
              <ac:spMk id="2" creationId="{00000000-0000-0000-0000-000000000000}"/>
            </ac:spMkLst>
          </pc:spChg>
          <pc:spChg chg="mod">
            <ac:chgData name="Changyu LI (20513997)" userId="dea1631c-4442-4cf6-a4bd-172f01973041" providerId="ADAL" clId="{66A0DE1D-019A-46DA-AE5B-EB69AD06957A}" dt="2023-04-02T18:48:52.276" v="3187" actId="207"/>
            <ac:spMkLst>
              <pc:docMk/>
              <pc:sldMasterMk cId="687051446" sldId="2147483816"/>
              <pc:sldLayoutMk cId="2226568453" sldId="2147483818"/>
              <ac:spMk id="3" creationId="{00000000-0000-0000-0000-000000000000}"/>
            </ac:spMkLst>
          </pc:spChg>
          <pc:picChg chg="add mod">
            <ac:chgData name="Changyu LI (20513997)" userId="dea1631c-4442-4cf6-a4bd-172f01973041" providerId="ADAL" clId="{66A0DE1D-019A-46DA-AE5B-EB69AD06957A}" dt="2023-04-02T18:44:26.954" v="3173"/>
            <ac:picMkLst>
              <pc:docMk/>
              <pc:sldMasterMk cId="687051446" sldId="2147483816"/>
              <pc:sldLayoutMk cId="2226568453" sldId="2147483818"/>
              <ac:picMk id="7" creationId="{3BD35EB6-BED6-B857-8FB2-89E24E4EEF64}"/>
            </ac:picMkLst>
          </pc:picChg>
          <pc:picChg chg="add mod">
            <ac:chgData name="Changyu LI (20513997)" userId="dea1631c-4442-4cf6-a4bd-172f01973041" providerId="ADAL" clId="{66A0DE1D-019A-46DA-AE5B-EB69AD06957A}" dt="2023-04-02T18:47:58.165" v="3185" actId="1076"/>
            <ac:picMkLst>
              <pc:docMk/>
              <pc:sldMasterMk cId="687051446" sldId="2147483816"/>
              <pc:sldLayoutMk cId="2226568453" sldId="2147483818"/>
              <ac:picMk id="8" creationId="{AFE3A49E-E0C6-5449-07FF-10221F54DF92}"/>
            </ac:picMkLst>
          </pc:picChg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1427129017" sldId="2147483819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3094163395" sldId="2147483820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2922822453" sldId="2147483821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2367134122" sldId="2147483822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1539992897" sldId="2147483823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85877134" sldId="2147483824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3000890577" sldId="2147483825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954703644" sldId="2147483826"/>
          </pc:sldLayoutMkLst>
        </pc:sldLayoutChg>
        <pc:sldLayoutChg chg="modTransition setBg">
          <pc:chgData name="Changyu LI (20513997)" userId="dea1631c-4442-4cf6-a4bd-172f01973041" providerId="ADAL" clId="{66A0DE1D-019A-46DA-AE5B-EB69AD06957A}" dt="2023-04-02T18:55:51.333" v="3259"/>
          <pc:sldLayoutMkLst>
            <pc:docMk/>
            <pc:sldMasterMk cId="687051446" sldId="2147483816"/>
            <pc:sldLayoutMk cId="2169744398" sldId="2147483827"/>
          </pc:sldLayoutMkLst>
        </pc:sldLayoutChg>
      </pc:sldMasterChg>
    </pc:docChg>
  </pc:docChgLst>
  <pc:docChgLst>
    <pc:chgData name="Changyu LI (20513997)" userId="dea1631c-4442-4cf6-a4bd-172f01973041" providerId="ADAL" clId="{60633B8B-67A9-4869-ACC9-60A569098AA1}"/>
    <pc:docChg chg="undo custSel modSld sldOrd">
      <pc:chgData name="Changyu LI (20513997)" userId="dea1631c-4442-4cf6-a4bd-172f01973041" providerId="ADAL" clId="{60633B8B-67A9-4869-ACC9-60A569098AA1}" dt="2023-05-11T17:21:14.497" v="93" actId="478"/>
      <pc:docMkLst>
        <pc:docMk/>
      </pc:docMkLst>
      <pc:sldChg chg="addSp delSp modSp mod modAnim">
        <pc:chgData name="Changyu LI (20513997)" userId="dea1631c-4442-4cf6-a4bd-172f01973041" providerId="ADAL" clId="{60633B8B-67A9-4869-ACC9-60A569098AA1}" dt="2023-05-11T16:57:14.458" v="91" actId="20577"/>
        <pc:sldMkLst>
          <pc:docMk/>
          <pc:sldMk cId="870671853" sldId="258"/>
        </pc:sldMkLst>
        <pc:spChg chg="mod">
          <ac:chgData name="Changyu LI (20513997)" userId="dea1631c-4442-4cf6-a4bd-172f01973041" providerId="ADAL" clId="{60633B8B-67A9-4869-ACC9-60A569098AA1}" dt="2023-05-11T16:57:14.458" v="91" actId="20577"/>
          <ac:spMkLst>
            <pc:docMk/>
            <pc:sldMk cId="870671853" sldId="258"/>
            <ac:spMk id="3" creationId="{8843865E-9A53-484F-C0BB-4E06E9CAE71A}"/>
          </ac:spMkLst>
        </pc:spChg>
        <pc:spChg chg="add del mod">
          <ac:chgData name="Changyu LI (20513997)" userId="dea1631c-4442-4cf6-a4bd-172f01973041" providerId="ADAL" clId="{60633B8B-67A9-4869-ACC9-60A569098AA1}" dt="2023-05-11T16:43:51.213" v="38" actId="1076"/>
          <ac:spMkLst>
            <pc:docMk/>
            <pc:sldMk cId="870671853" sldId="258"/>
            <ac:spMk id="6" creationId="{D183FE93-452F-3027-C480-AFF121B3E625}"/>
          </ac:spMkLst>
        </pc:spChg>
        <pc:spChg chg="add del mod">
          <ac:chgData name="Changyu LI (20513997)" userId="dea1631c-4442-4cf6-a4bd-172f01973041" providerId="ADAL" clId="{60633B8B-67A9-4869-ACC9-60A569098AA1}" dt="2023-05-11T16:43:37.510" v="35"/>
          <ac:spMkLst>
            <pc:docMk/>
            <pc:sldMk cId="870671853" sldId="258"/>
            <ac:spMk id="7" creationId="{92596A36-3F44-C3F7-0C04-7CF73842A570}"/>
          </ac:spMkLst>
        </pc:spChg>
        <pc:spChg chg="add del mod">
          <ac:chgData name="Changyu LI (20513997)" userId="dea1631c-4442-4cf6-a4bd-172f01973041" providerId="ADAL" clId="{60633B8B-67A9-4869-ACC9-60A569098AA1}" dt="2023-05-11T16:43:37.510" v="35"/>
          <ac:spMkLst>
            <pc:docMk/>
            <pc:sldMk cId="870671853" sldId="258"/>
            <ac:spMk id="8" creationId="{D15BCB94-FD56-6908-C3E0-A1F2E749B4F3}"/>
          </ac:spMkLst>
        </pc:spChg>
        <pc:spChg chg="add del mod">
          <ac:chgData name="Changyu LI (20513997)" userId="dea1631c-4442-4cf6-a4bd-172f01973041" providerId="ADAL" clId="{60633B8B-67A9-4869-ACC9-60A569098AA1}" dt="2023-05-11T16:43:37.510" v="35"/>
          <ac:spMkLst>
            <pc:docMk/>
            <pc:sldMk cId="870671853" sldId="258"/>
            <ac:spMk id="9" creationId="{967DE8F5-0EB7-70B3-FD90-C14FA522F88D}"/>
          </ac:spMkLst>
        </pc:spChg>
        <pc:picChg chg="add del mod">
          <ac:chgData name="Changyu LI (20513997)" userId="dea1631c-4442-4cf6-a4bd-172f01973041" providerId="ADAL" clId="{60633B8B-67A9-4869-ACC9-60A569098AA1}" dt="2023-05-11T16:43:37.339" v="34" actId="21"/>
          <ac:picMkLst>
            <pc:docMk/>
            <pc:sldMk cId="870671853" sldId="258"/>
            <ac:picMk id="4" creationId="{28EB2BE8-AE47-270A-0573-C23C8A40CCD1}"/>
          </ac:picMkLst>
        </pc:picChg>
        <pc:picChg chg="add del mod">
          <ac:chgData name="Changyu LI (20513997)" userId="dea1631c-4442-4cf6-a4bd-172f01973041" providerId="ADAL" clId="{60633B8B-67A9-4869-ACC9-60A569098AA1}" dt="2023-05-11T16:43:37.510" v="35"/>
          <ac:picMkLst>
            <pc:docMk/>
            <pc:sldMk cId="870671853" sldId="258"/>
            <ac:picMk id="5" creationId="{494F3CFD-7F7A-086A-6327-D7F2267C9740}"/>
          </ac:picMkLst>
        </pc:picChg>
      </pc:sldChg>
      <pc:sldChg chg="delSp modSp mod">
        <pc:chgData name="Changyu LI (20513997)" userId="dea1631c-4442-4cf6-a4bd-172f01973041" providerId="ADAL" clId="{60633B8B-67A9-4869-ACC9-60A569098AA1}" dt="2023-05-11T16:51:42.130" v="71" actId="20577"/>
        <pc:sldMkLst>
          <pc:docMk/>
          <pc:sldMk cId="3528517154" sldId="263"/>
        </pc:sldMkLst>
        <pc:spChg chg="mod">
          <ac:chgData name="Changyu LI (20513997)" userId="dea1631c-4442-4cf6-a4bd-172f01973041" providerId="ADAL" clId="{60633B8B-67A9-4869-ACC9-60A569098AA1}" dt="2023-05-11T16:51:42.130" v="71" actId="20577"/>
          <ac:spMkLst>
            <pc:docMk/>
            <pc:sldMk cId="3528517154" sldId="263"/>
            <ac:spMk id="3" creationId="{CA736C99-5DF7-41F6-A11E-4BEE7714B06D}"/>
          </ac:spMkLst>
        </pc:spChg>
        <pc:picChg chg="del">
          <ac:chgData name="Changyu LI (20513997)" userId="dea1631c-4442-4cf6-a4bd-172f01973041" providerId="ADAL" clId="{60633B8B-67A9-4869-ACC9-60A569098AA1}" dt="2023-05-11T16:13:27.496" v="3" actId="21"/>
          <ac:picMkLst>
            <pc:docMk/>
            <pc:sldMk cId="3528517154" sldId="263"/>
            <ac:picMk id="4" creationId="{005F7883-6FF5-15D3-7717-78F6145D313A}"/>
          </ac:picMkLst>
        </pc:picChg>
      </pc:sldChg>
      <pc:sldChg chg="addSp delSp mod addAnim delAnim">
        <pc:chgData name="Changyu LI (20513997)" userId="dea1631c-4442-4cf6-a4bd-172f01973041" providerId="ADAL" clId="{60633B8B-67A9-4869-ACC9-60A569098AA1}" dt="2023-05-11T17:21:14.497" v="93" actId="478"/>
        <pc:sldMkLst>
          <pc:docMk/>
          <pc:sldMk cId="1893566495" sldId="266"/>
        </pc:sldMkLst>
        <pc:spChg chg="add del">
          <ac:chgData name="Changyu LI (20513997)" userId="dea1631c-4442-4cf6-a4bd-172f01973041" providerId="ADAL" clId="{60633B8B-67A9-4869-ACC9-60A569098AA1}" dt="2023-05-11T17:21:14.497" v="93" actId="478"/>
          <ac:spMkLst>
            <pc:docMk/>
            <pc:sldMk cId="1893566495" sldId="266"/>
            <ac:spMk id="11" creationId="{0141E769-5D3B-7050-7783-37EAF7FADC34}"/>
          </ac:spMkLst>
        </pc:spChg>
      </pc:sldChg>
      <pc:sldChg chg="addSp delSp modSp ord">
        <pc:chgData name="Changyu LI (20513997)" userId="dea1631c-4442-4cf6-a4bd-172f01973041" providerId="ADAL" clId="{60633B8B-67A9-4869-ACC9-60A569098AA1}" dt="2023-05-11T16:43:37.170" v="33"/>
        <pc:sldMkLst>
          <pc:docMk/>
          <pc:sldMk cId="2573969546" sldId="275"/>
        </pc:sldMkLst>
        <pc:picChg chg="add del mod">
          <ac:chgData name="Changyu LI (20513997)" userId="dea1631c-4442-4cf6-a4bd-172f01973041" providerId="ADAL" clId="{60633B8B-67A9-4869-ACC9-60A569098AA1}" dt="2023-05-11T16:43:37.170" v="33"/>
          <ac:picMkLst>
            <pc:docMk/>
            <pc:sldMk cId="2573969546" sldId="275"/>
            <ac:picMk id="3" creationId="{C5338488-68F9-6583-7B4E-D9E7B7CF36BE}"/>
          </ac:picMkLst>
        </pc:picChg>
      </pc:sldChg>
    </pc:docChg>
  </pc:docChgLst>
  <pc:docChgLst>
    <pc:chgData name="Changyu LI (20513997)" userId="dea1631c-4442-4cf6-a4bd-172f01973041" providerId="ADAL" clId="{D2E69DA3-155F-4DAF-9139-DB85E0A5A549}"/>
    <pc:docChg chg="undo custSel addSld modSld">
      <pc:chgData name="Changyu LI (20513997)" userId="dea1631c-4442-4cf6-a4bd-172f01973041" providerId="ADAL" clId="{D2E69DA3-155F-4DAF-9139-DB85E0A5A549}" dt="2023-05-04T01:39:18.203" v="213" actId="27636"/>
      <pc:docMkLst>
        <pc:docMk/>
      </pc:docMkLst>
      <pc:sldChg chg="modSp mod">
        <pc:chgData name="Changyu LI (20513997)" userId="dea1631c-4442-4cf6-a4bd-172f01973041" providerId="ADAL" clId="{D2E69DA3-155F-4DAF-9139-DB85E0A5A549}" dt="2023-03-20T02:28:34.165" v="0" actId="113"/>
        <pc:sldMkLst>
          <pc:docMk/>
          <pc:sldMk cId="2182017374" sldId="257"/>
        </pc:sldMkLst>
        <pc:spChg chg="mod">
          <ac:chgData name="Changyu LI (20513997)" userId="dea1631c-4442-4cf6-a4bd-172f01973041" providerId="ADAL" clId="{D2E69DA3-155F-4DAF-9139-DB85E0A5A549}" dt="2023-03-20T02:28:34.165" v="0" actId="113"/>
          <ac:spMkLst>
            <pc:docMk/>
            <pc:sldMk cId="2182017374" sldId="257"/>
            <ac:spMk id="2" creationId="{9EB93DAF-B5F7-0D42-AD20-F374ACE1E949}"/>
          </ac:spMkLst>
        </pc:spChg>
        <pc:spChg chg="mod">
          <ac:chgData name="Changyu LI (20513997)" userId="dea1631c-4442-4cf6-a4bd-172f01973041" providerId="ADAL" clId="{D2E69DA3-155F-4DAF-9139-DB85E0A5A549}" dt="2023-03-20T02:28:34.165" v="0" actId="113"/>
          <ac:spMkLst>
            <pc:docMk/>
            <pc:sldMk cId="2182017374" sldId="257"/>
            <ac:spMk id="3" creationId="{A720B8E9-8CB2-AC8C-3DEE-628807C0FFB5}"/>
          </ac:spMkLst>
        </pc:spChg>
      </pc:sldChg>
      <pc:sldChg chg="modSp mod">
        <pc:chgData name="Changyu LI (20513997)" userId="dea1631c-4442-4cf6-a4bd-172f01973041" providerId="ADAL" clId="{D2E69DA3-155F-4DAF-9139-DB85E0A5A549}" dt="2023-05-04T01:39:17.997" v="212"/>
        <pc:sldMkLst>
          <pc:docMk/>
          <pc:sldMk cId="870671853" sldId="258"/>
        </pc:sldMkLst>
        <pc:spChg chg="mod">
          <ac:chgData name="Changyu LI (20513997)" userId="dea1631c-4442-4cf6-a4bd-172f01973041" providerId="ADAL" clId="{D2E69DA3-155F-4DAF-9139-DB85E0A5A549}" dt="2023-03-31T02:39:57.783" v="117" actId="207"/>
          <ac:spMkLst>
            <pc:docMk/>
            <pc:sldMk cId="870671853" sldId="258"/>
            <ac:spMk id="2" creationId="{28964608-7DD6-DA99-B338-662149C21A9C}"/>
          </ac:spMkLst>
        </pc:spChg>
        <pc:spChg chg="mod">
          <ac:chgData name="Changyu LI (20513997)" userId="dea1631c-4442-4cf6-a4bd-172f01973041" providerId="ADAL" clId="{D2E69DA3-155F-4DAF-9139-DB85E0A5A549}" dt="2023-05-04T01:39:17.997" v="212"/>
          <ac:spMkLst>
            <pc:docMk/>
            <pc:sldMk cId="870671853" sldId="258"/>
            <ac:spMk id="3" creationId="{8843865E-9A53-484F-C0BB-4E06E9CAE71A}"/>
          </ac:spMkLst>
        </pc:spChg>
      </pc:sldChg>
      <pc:sldChg chg="modSp">
        <pc:chgData name="Changyu LI (20513997)" userId="dea1631c-4442-4cf6-a4bd-172f01973041" providerId="ADAL" clId="{D2E69DA3-155F-4DAF-9139-DB85E0A5A549}" dt="2023-05-04T01:39:17.997" v="212"/>
        <pc:sldMkLst>
          <pc:docMk/>
          <pc:sldMk cId="2652161969" sldId="259"/>
        </pc:sldMkLst>
        <pc:spChg chg="mod">
          <ac:chgData name="Changyu LI (20513997)" userId="dea1631c-4442-4cf6-a4bd-172f01973041" providerId="ADAL" clId="{D2E69DA3-155F-4DAF-9139-DB85E0A5A549}" dt="2023-05-04T01:39:17.997" v="212"/>
          <ac:spMkLst>
            <pc:docMk/>
            <pc:sldMk cId="2652161969" sldId="259"/>
            <ac:spMk id="3" creationId="{F549339F-015E-D507-7E80-FBE050654121}"/>
          </ac:spMkLst>
        </pc:spChg>
      </pc:sldChg>
      <pc:sldChg chg="modSp mod">
        <pc:chgData name="Changyu LI (20513997)" userId="dea1631c-4442-4cf6-a4bd-172f01973041" providerId="ADAL" clId="{D2E69DA3-155F-4DAF-9139-DB85E0A5A549}" dt="2023-03-28T06:14:06.103" v="114" actId="732"/>
        <pc:sldMkLst>
          <pc:docMk/>
          <pc:sldMk cId="2206359374" sldId="262"/>
        </pc:sldMkLst>
        <pc:picChg chg="mod modCrop">
          <ac:chgData name="Changyu LI (20513997)" userId="dea1631c-4442-4cf6-a4bd-172f01973041" providerId="ADAL" clId="{D2E69DA3-155F-4DAF-9139-DB85E0A5A549}" dt="2023-03-28T06:14:06.103" v="114" actId="732"/>
          <ac:picMkLst>
            <pc:docMk/>
            <pc:sldMk cId="2206359374" sldId="262"/>
            <ac:picMk id="7" creationId="{89566CAD-85EF-55B3-7A46-59336C220EB4}"/>
          </ac:picMkLst>
        </pc:picChg>
      </pc:sldChg>
      <pc:sldChg chg="addSp delSp modSp new mod">
        <pc:chgData name="Changyu LI (20513997)" userId="dea1631c-4442-4cf6-a4bd-172f01973041" providerId="ADAL" clId="{D2E69DA3-155F-4DAF-9139-DB85E0A5A549}" dt="2023-04-18T06:47:16.020" v="120" actId="5793"/>
        <pc:sldMkLst>
          <pc:docMk/>
          <pc:sldMk cId="3528517154" sldId="263"/>
        </pc:sldMkLst>
        <pc:spChg chg="del mod">
          <ac:chgData name="Changyu LI (20513997)" userId="dea1631c-4442-4cf6-a4bd-172f01973041" providerId="ADAL" clId="{D2E69DA3-155F-4DAF-9139-DB85E0A5A549}" dt="2023-03-28T06:09:54.263" v="89" actId="478"/>
          <ac:spMkLst>
            <pc:docMk/>
            <pc:sldMk cId="3528517154" sldId="263"/>
            <ac:spMk id="2" creationId="{FE19D362-6B06-93AF-9B05-A853A6FA2703}"/>
          </ac:spMkLst>
        </pc:spChg>
        <pc:spChg chg="mod">
          <ac:chgData name="Changyu LI (20513997)" userId="dea1631c-4442-4cf6-a4bd-172f01973041" providerId="ADAL" clId="{D2E69DA3-155F-4DAF-9139-DB85E0A5A549}" dt="2023-04-18T06:47:16.020" v="120" actId="5793"/>
          <ac:spMkLst>
            <pc:docMk/>
            <pc:sldMk cId="3528517154" sldId="263"/>
            <ac:spMk id="3" creationId="{CA736C99-5DF7-41F6-A11E-4BEE7714B06D}"/>
          </ac:spMkLst>
        </pc:spChg>
        <pc:spChg chg="add mod">
          <ac:chgData name="Changyu LI (20513997)" userId="dea1631c-4442-4cf6-a4bd-172f01973041" providerId="ADAL" clId="{D2E69DA3-155F-4DAF-9139-DB85E0A5A549}" dt="2023-03-31T02:39:54.502" v="116" actId="207"/>
          <ac:spMkLst>
            <pc:docMk/>
            <pc:sldMk cId="3528517154" sldId="263"/>
            <ac:spMk id="6" creationId="{F6FA1049-BF1E-430A-011D-5589BEA919AB}"/>
          </ac:spMkLst>
        </pc:spChg>
        <pc:spChg chg="add del mod">
          <ac:chgData name="Changyu LI (20513997)" userId="dea1631c-4442-4cf6-a4bd-172f01973041" providerId="ADAL" clId="{D2E69DA3-155F-4DAF-9139-DB85E0A5A549}" dt="2023-03-28T06:09:58.450" v="90" actId="478"/>
          <ac:spMkLst>
            <pc:docMk/>
            <pc:sldMk cId="3528517154" sldId="263"/>
            <ac:spMk id="8" creationId="{66C38A75-05AA-00B9-6F4F-25BF12CECF27}"/>
          </ac:spMkLst>
        </pc:spChg>
        <pc:picChg chg="add mod">
          <ac:chgData name="Changyu LI (20513997)" userId="dea1631c-4442-4cf6-a4bd-172f01973041" providerId="ADAL" clId="{D2E69DA3-155F-4DAF-9139-DB85E0A5A549}" dt="2023-03-28T06:09:35.456" v="85"/>
          <ac:picMkLst>
            <pc:docMk/>
            <pc:sldMk cId="3528517154" sldId="263"/>
            <ac:picMk id="4" creationId="{33E51726-A73C-C8C8-B18A-37D8DDC517BA}"/>
          </ac:picMkLst>
        </pc:picChg>
        <pc:picChg chg="add del mod">
          <ac:chgData name="Changyu LI (20513997)" userId="dea1631c-4442-4cf6-a4bd-172f01973041" providerId="ADAL" clId="{D2E69DA3-155F-4DAF-9139-DB85E0A5A549}" dt="2023-03-28T06:09:44.031" v="87"/>
          <ac:picMkLst>
            <pc:docMk/>
            <pc:sldMk cId="3528517154" sldId="263"/>
            <ac:picMk id="5" creationId="{22DA8501-CCF7-4095-1742-D97C09EC1955}"/>
          </ac:picMkLst>
        </pc:picChg>
      </pc:sldChg>
      <pc:sldChg chg="modSp mod">
        <pc:chgData name="Changyu LI (20513997)" userId="dea1631c-4442-4cf6-a4bd-172f01973041" providerId="ADAL" clId="{D2E69DA3-155F-4DAF-9139-DB85E0A5A549}" dt="2023-04-18T06:49:02.846" v="148" actId="20577"/>
        <pc:sldMkLst>
          <pc:docMk/>
          <pc:sldMk cId="123293121" sldId="264"/>
        </pc:sldMkLst>
        <pc:spChg chg="mod">
          <ac:chgData name="Changyu LI (20513997)" userId="dea1631c-4442-4cf6-a4bd-172f01973041" providerId="ADAL" clId="{D2E69DA3-155F-4DAF-9139-DB85E0A5A549}" dt="2023-04-18T06:49:02.846" v="148" actId="20577"/>
          <ac:spMkLst>
            <pc:docMk/>
            <pc:sldMk cId="123293121" sldId="264"/>
            <ac:spMk id="7" creationId="{DA59003A-26D1-AF67-E16A-E28F85A2040E}"/>
          </ac:spMkLst>
        </pc:spChg>
      </pc:sldChg>
      <pc:sldChg chg="modSp mod">
        <pc:chgData name="Changyu LI (20513997)" userId="dea1631c-4442-4cf6-a4bd-172f01973041" providerId="ADAL" clId="{D2E69DA3-155F-4DAF-9139-DB85E0A5A549}" dt="2023-05-04T01:39:18.203" v="213" actId="27636"/>
        <pc:sldMkLst>
          <pc:docMk/>
          <pc:sldMk cId="2007716982" sldId="265"/>
        </pc:sldMkLst>
        <pc:spChg chg="mod">
          <ac:chgData name="Changyu LI (20513997)" userId="dea1631c-4442-4cf6-a4bd-172f01973041" providerId="ADAL" clId="{D2E69DA3-155F-4DAF-9139-DB85E0A5A549}" dt="2023-05-04T01:39:18.203" v="213" actId="27636"/>
          <ac:spMkLst>
            <pc:docMk/>
            <pc:sldMk cId="2007716982" sldId="265"/>
            <ac:spMk id="3" creationId="{156CBB60-5112-20C5-D0E6-3AF15B07676F}"/>
          </ac:spMkLst>
        </pc:spChg>
      </pc:sldChg>
      <pc:sldChg chg="modSp mod">
        <pc:chgData name="Changyu LI (20513997)" userId="dea1631c-4442-4cf6-a4bd-172f01973041" providerId="ADAL" clId="{D2E69DA3-155F-4DAF-9139-DB85E0A5A549}" dt="2023-04-18T07:01:27.385" v="211" actId="166"/>
        <pc:sldMkLst>
          <pc:docMk/>
          <pc:sldMk cId="1893566495" sldId="266"/>
        </pc:sldMkLst>
        <pc:spChg chg="mod">
          <ac:chgData name="Changyu LI (20513997)" userId="dea1631c-4442-4cf6-a4bd-172f01973041" providerId="ADAL" clId="{D2E69DA3-155F-4DAF-9139-DB85E0A5A549}" dt="2023-04-18T06:58:56.961" v="186" actId="20577"/>
          <ac:spMkLst>
            <pc:docMk/>
            <pc:sldMk cId="1893566495" sldId="266"/>
            <ac:spMk id="3" creationId="{156CBB60-5112-20C5-D0E6-3AF15B07676F}"/>
          </ac:spMkLst>
        </pc:spChg>
        <pc:spChg chg="mod">
          <ac:chgData name="Changyu LI (20513997)" userId="dea1631c-4442-4cf6-a4bd-172f01973041" providerId="ADAL" clId="{D2E69DA3-155F-4DAF-9139-DB85E0A5A549}" dt="2023-04-18T06:59:31.243" v="188" actId="1076"/>
          <ac:spMkLst>
            <pc:docMk/>
            <pc:sldMk cId="1893566495" sldId="266"/>
            <ac:spMk id="8" creationId="{7BCDB01A-8659-6AAB-883C-866E85DE0B1E}"/>
          </ac:spMkLst>
        </pc:spChg>
        <pc:spChg chg="mod ord">
          <ac:chgData name="Changyu LI (20513997)" userId="dea1631c-4442-4cf6-a4bd-172f01973041" providerId="ADAL" clId="{D2E69DA3-155F-4DAF-9139-DB85E0A5A549}" dt="2023-04-18T07:01:27.385" v="211" actId="166"/>
          <ac:spMkLst>
            <pc:docMk/>
            <pc:sldMk cId="1893566495" sldId="266"/>
            <ac:spMk id="11" creationId="{0141E769-5D3B-7050-7783-37EAF7FADC34}"/>
          </ac:spMkLst>
        </pc:spChg>
        <pc:spChg chg="mod">
          <ac:chgData name="Changyu LI (20513997)" userId="dea1631c-4442-4cf6-a4bd-172f01973041" providerId="ADAL" clId="{D2E69DA3-155F-4DAF-9139-DB85E0A5A549}" dt="2023-04-18T07:01:24.060" v="210" actId="20577"/>
          <ac:spMkLst>
            <pc:docMk/>
            <pc:sldMk cId="1893566495" sldId="266"/>
            <ac:spMk id="12" creationId="{074F9F1B-B8B5-B428-ADE0-0011DCB63697}"/>
          </ac:spMkLst>
        </pc:spChg>
        <pc:spChg chg="mod">
          <ac:chgData name="Changyu LI (20513997)" userId="dea1631c-4442-4cf6-a4bd-172f01973041" providerId="ADAL" clId="{D2E69DA3-155F-4DAF-9139-DB85E0A5A549}" dt="2023-04-18T06:58:06.371" v="183" actId="1076"/>
          <ac:spMkLst>
            <pc:docMk/>
            <pc:sldMk cId="1893566495" sldId="266"/>
            <ac:spMk id="13" creationId="{18E93465-0C40-6EEF-AE60-B836E0EECECF}"/>
          </ac:spMkLst>
        </pc:spChg>
        <pc:picChg chg="mod">
          <ac:chgData name="Changyu LI (20513997)" userId="dea1631c-4442-4cf6-a4bd-172f01973041" providerId="ADAL" clId="{D2E69DA3-155F-4DAF-9139-DB85E0A5A549}" dt="2023-04-18T07:00:49.922" v="190" actId="1076"/>
          <ac:picMkLst>
            <pc:docMk/>
            <pc:sldMk cId="1893566495" sldId="266"/>
            <ac:picMk id="10" creationId="{ED44CC07-FAF5-C8C4-1720-8DD3BBBAA2B6}"/>
          </ac:picMkLst>
        </pc:picChg>
      </pc:sldChg>
      <pc:sldChg chg="modSp mod">
        <pc:chgData name="Changyu LI (20513997)" userId="dea1631c-4442-4cf6-a4bd-172f01973041" providerId="ADAL" clId="{D2E69DA3-155F-4DAF-9139-DB85E0A5A549}" dt="2023-04-18T06:47:53.019" v="121" actId="20577"/>
        <pc:sldMkLst>
          <pc:docMk/>
          <pc:sldMk cId="1876632561" sldId="274"/>
        </pc:sldMkLst>
        <pc:spChg chg="mod">
          <ac:chgData name="Changyu LI (20513997)" userId="dea1631c-4442-4cf6-a4bd-172f01973041" providerId="ADAL" clId="{D2E69DA3-155F-4DAF-9139-DB85E0A5A549}" dt="2023-04-18T06:47:53.019" v="121" actId="20577"/>
          <ac:spMkLst>
            <pc:docMk/>
            <pc:sldMk cId="1876632561" sldId="274"/>
            <ac:spMk id="2" creationId="{1D19AD8E-2F7E-6C54-ACCD-71DFD3AD980F}"/>
          </ac:spMkLst>
        </pc:spChg>
      </pc:sldChg>
      <pc:sldChg chg="modSp">
        <pc:chgData name="Changyu LI (20513997)" userId="dea1631c-4442-4cf6-a4bd-172f01973041" providerId="ADAL" clId="{D2E69DA3-155F-4DAF-9139-DB85E0A5A549}" dt="2023-05-04T01:39:17.997" v="212"/>
        <pc:sldMkLst>
          <pc:docMk/>
          <pc:sldMk cId="2573969546" sldId="275"/>
        </pc:sldMkLst>
        <pc:spChg chg="mod">
          <ac:chgData name="Changyu LI (20513997)" userId="dea1631c-4442-4cf6-a4bd-172f01973041" providerId="ADAL" clId="{D2E69DA3-155F-4DAF-9139-DB85E0A5A549}" dt="2023-05-04T01:39:17.997" v="212"/>
          <ac:spMkLst>
            <pc:docMk/>
            <pc:sldMk cId="2573969546" sldId="275"/>
            <ac:spMk id="8" creationId="{FD876ABE-EBB0-097A-AF32-D8332DFE1F79}"/>
          </ac:spMkLst>
        </pc:spChg>
      </pc:sldChg>
    </pc:docChg>
  </pc:docChgLst>
  <pc:docChgLst>
    <pc:chgData name="Changyu LI (20513997)" userId="dea1631c-4442-4cf6-a4bd-172f01973041" providerId="ADAL" clId="{33B130A0-BA76-41FE-9608-85C9A3EE36FF}"/>
    <pc:docChg chg="custSel modSld">
      <pc:chgData name="Changyu LI (20513997)" userId="dea1631c-4442-4cf6-a4bd-172f01973041" providerId="ADAL" clId="{33B130A0-BA76-41FE-9608-85C9A3EE36FF}" dt="2023-05-04T09:46:51.213" v="19" actId="948"/>
      <pc:docMkLst>
        <pc:docMk/>
      </pc:docMkLst>
      <pc:sldChg chg="modSp mod">
        <pc:chgData name="Changyu LI (20513997)" userId="dea1631c-4442-4cf6-a4bd-172f01973041" providerId="ADAL" clId="{33B130A0-BA76-41FE-9608-85C9A3EE36FF}" dt="2023-05-04T09:46:51.213" v="19" actId="948"/>
        <pc:sldMkLst>
          <pc:docMk/>
          <pc:sldMk cId="2007716982" sldId="265"/>
        </pc:sldMkLst>
        <pc:spChg chg="mod">
          <ac:chgData name="Changyu LI (20513997)" userId="dea1631c-4442-4cf6-a4bd-172f01973041" providerId="ADAL" clId="{33B130A0-BA76-41FE-9608-85C9A3EE36FF}" dt="2023-05-04T09:46:51.213" v="19" actId="948"/>
          <ac:spMkLst>
            <pc:docMk/>
            <pc:sldMk cId="2007716982" sldId="265"/>
            <ac:spMk id="3" creationId="{156CBB60-5112-20C5-D0E6-3AF15B0767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ADF62-812C-49DC-8744-39B3734DCA48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5ED67-995C-4900-A714-6E7B013DD0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8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5ED67-995C-4900-A714-6E7B013DD0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4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D5ED67-995C-4900-A714-6E7B013DD0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90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>
            <a:lvl1pPr>
              <a:defRPr>
                <a:solidFill>
                  <a:srgbClr val="256D8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/>
          <a:lstStyle>
            <a:lvl1pPr>
              <a:defRPr>
                <a:solidFill>
                  <a:srgbClr val="06283D"/>
                </a:solidFill>
              </a:defRPr>
            </a:lvl1pPr>
            <a:lvl2pPr>
              <a:defRPr>
                <a:solidFill>
                  <a:srgbClr val="06283D"/>
                </a:solidFill>
              </a:defRPr>
            </a:lvl2pPr>
            <a:lvl3pPr>
              <a:defRPr>
                <a:solidFill>
                  <a:srgbClr val="06283D"/>
                </a:solidFill>
              </a:defRPr>
            </a:lvl3pPr>
            <a:lvl4pPr>
              <a:defRPr>
                <a:solidFill>
                  <a:srgbClr val="06283D"/>
                </a:solidFill>
              </a:defRPr>
            </a:lvl4pPr>
            <a:lvl5pPr>
              <a:defRPr>
                <a:solidFill>
                  <a:srgbClr val="06283D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图片 6" descr="电视游戏的萤幕&#10;&#10;低可信度描述已自动生成">
            <a:extLst>
              <a:ext uri="{FF2B5EF4-FFF2-40B4-BE49-F238E27FC236}">
                <a16:creationId xmlns:a16="http://schemas.microsoft.com/office/drawing/2014/main" id="{3BD35EB6-BED6-B857-8FB2-89E24E4EEF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67"/>
                    </a14:imgEffect>
                    <a14:imgEffect>
                      <a14:saturation sat="98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69570" r="-69" b="26063"/>
          <a:stretch/>
        </p:blipFill>
        <p:spPr>
          <a:xfrm>
            <a:off x="0" y="0"/>
            <a:ext cx="9228823" cy="269174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AFE3A49E-E0C6-5449-07FF-10221F54DF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282"/>
            <a:ext cx="598207" cy="5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3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4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5440" userDrawn="1">
          <p15:clr>
            <a:srgbClr val="F26B43"/>
          </p15:clr>
        </p15:guide>
        <p15:guide id="4" orient="horz" pos="992" userDrawn="1">
          <p15:clr>
            <a:srgbClr val="F26B43"/>
          </p15:clr>
        </p15:guide>
        <p15:guide id="5" orient="horz" pos="1096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  <p15:guide id="7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warz.com/mining/bitcoin/hashrate-chart" TargetMode="External"/><Relationship Id="rId2" Type="http://schemas.openxmlformats.org/officeDocument/2006/relationships/hyperlink" Target="https://ccaf.io/cbeci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tent.ftserussell.com/sites/default/files/education_proof_of_stake_paper_v6_0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E7268-3AE9-AAB4-CAA3-3EEA4CE0B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546100"/>
            <a:ext cx="8140700" cy="1028700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Guessing game</a:t>
            </a:r>
            <a:endParaRPr 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79B2A4-A3F3-FA3B-B525-726BD8237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4276298"/>
            <a:ext cx="8140700" cy="1106970"/>
          </a:xfrm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380,529,357,561,130,800,000</a:t>
            </a:r>
          </a:p>
          <a:p>
            <a:r>
              <a:rPr lang="en-US" sz="3200" dirty="0">
                <a:cs typeface="+mn-ea"/>
                <a:sym typeface="+mn-lt"/>
              </a:rPr>
              <a:t>Guesses per second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6DE175-9A32-79EA-660A-CBB95BF3268C}"/>
              </a:ext>
            </a:extLst>
          </p:cNvPr>
          <p:cNvSpPr txBox="1"/>
          <p:nvPr/>
        </p:nvSpPr>
        <p:spPr>
          <a:xfrm>
            <a:off x="3263900" y="1766857"/>
            <a:ext cx="20193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6b86b273ff34fce19d6b804eff5a3f5747ada4eaa22f1d49c01e52ddb7875b4b</a:t>
            </a:r>
          </a:p>
          <a:p>
            <a:endParaRPr lang="en-US" sz="1100" dirty="0"/>
          </a:p>
          <a:p>
            <a:r>
              <a:rPr lang="en-US" sz="1100" dirty="0"/>
              <a:t>D4735e3a265e16eee03f59718b9b5d03019c07d8b6c51f90da3a666eec13ab35</a:t>
            </a:r>
          </a:p>
          <a:p>
            <a:endParaRPr lang="en-US" sz="1100" dirty="0"/>
          </a:p>
          <a:p>
            <a:r>
              <a:rPr lang="en-US" sz="1100" dirty="0"/>
              <a:t>4e07408562bedb8b60ce05c1decfe3ad16b72230967de01f640b7e4729b49fce</a:t>
            </a:r>
          </a:p>
        </p:txBody>
      </p:sp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E26F5932-326A-A29A-7D39-5146B474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02250"/>
            <a:ext cx="1689100" cy="1689100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ED39EE8-0259-AE59-37A4-14666C9FF0A0}"/>
              </a:ext>
            </a:extLst>
          </p:cNvPr>
          <p:cNvSpPr/>
          <p:nvPr/>
        </p:nvSpPr>
        <p:spPr>
          <a:xfrm>
            <a:off x="2301875" y="2562553"/>
            <a:ext cx="784225" cy="362993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75A21-E981-C811-3D13-90A81048A64B}"/>
              </a:ext>
            </a:extLst>
          </p:cNvPr>
          <p:cNvSpPr txBox="1"/>
          <p:nvPr/>
        </p:nvSpPr>
        <p:spPr>
          <a:xfrm>
            <a:off x="6477000" y="2443970"/>
            <a:ext cx="2019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4b227777d4dd1fc61c6f884f48641d02b4d121d3fd328cb08b5531fcacdabf8a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AAD4656-7A9C-7D44-F4AA-BF9561906B3A}"/>
              </a:ext>
            </a:extLst>
          </p:cNvPr>
          <p:cNvSpPr/>
          <p:nvPr/>
        </p:nvSpPr>
        <p:spPr>
          <a:xfrm>
            <a:off x="5461000" y="2562552"/>
            <a:ext cx="784225" cy="362993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7D065B-D4EA-AEF8-5B12-3723DAC32716}"/>
              </a:ext>
            </a:extLst>
          </p:cNvPr>
          <p:cNvSpPr txBox="1"/>
          <p:nvPr/>
        </p:nvSpPr>
        <p:spPr>
          <a:xfrm>
            <a:off x="2208069" y="292554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3DB8961-1DA4-4D89-DD93-4B77B6A25D36}"/>
              </a:ext>
            </a:extLst>
          </p:cNvPr>
          <p:cNvSpPr txBox="1"/>
          <p:nvPr/>
        </p:nvSpPr>
        <p:spPr>
          <a:xfrm>
            <a:off x="5283200" y="29110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AF2E15-77D6-948C-4A72-F736B2198C02}"/>
              </a:ext>
            </a:extLst>
          </p:cNvPr>
          <p:cNvSpPr txBox="1"/>
          <p:nvPr/>
        </p:nvSpPr>
        <p:spPr>
          <a:xfrm>
            <a:off x="6059488" y="5388516"/>
            <a:ext cx="2576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rgbClr val="06283D"/>
                </a:solidFill>
                <a:cs typeface="+mn-ea"/>
                <a:sym typeface="+mn-lt"/>
              </a:rPr>
              <a:t>(CoinWarz, 2023)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900" b="1" i="1" dirty="0">
              <a:solidFill>
                <a:srgbClr val="06283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36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  <p:bldP spid="8" grpId="0"/>
      <p:bldP spid="11" grpId="0" animBg="1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5177D-41A5-CD14-6261-C55148FA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/>
          <a:p>
            <a:r>
              <a:rPr lang="en-US" altLang="zh-CN" b="1" noProof="1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Conclusion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A59003A-26D1-AF67-E16A-E28F85A2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06283D"/>
                </a:solidFill>
                <a:cs typeface="+mn-ea"/>
                <a:sym typeface="+mn-lt"/>
              </a:rPr>
              <a:t>Problem: How to address the energy consumption in cryptocurrency mining</a:t>
            </a:r>
          </a:p>
          <a:p>
            <a:pPr>
              <a:lnSpc>
                <a:spcPct val="100000"/>
              </a:lnSpc>
            </a:pPr>
            <a:endParaRPr lang="en-US" altLang="zh-CN" b="1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cs typeface="+mn-ea"/>
                <a:sym typeface="+mn-lt"/>
              </a:rPr>
              <a:t>Solution:</a:t>
            </a:r>
            <a:endParaRPr lang="en-US" altLang="zh-CN" b="1" dirty="0">
              <a:solidFill>
                <a:srgbClr val="06283D"/>
              </a:solidFill>
              <a:cs typeface="+mn-ea"/>
              <a:sym typeface="+mn-lt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cs typeface="+mn-ea"/>
                <a:sym typeface="+mn-lt"/>
              </a:rPr>
              <a:t>Mining ban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cs typeface="+mn-ea"/>
                <a:sym typeface="+mn-lt"/>
              </a:rPr>
              <a:t>Proof-of-stake (PoS) method</a:t>
            </a:r>
            <a:endParaRPr lang="en-US" altLang="zh-CN" b="1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zh-CN" altLang="en-US" b="1" dirty="0">
              <a:solidFill>
                <a:srgbClr val="06283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9AD8E-2F7E-6C54-ACCD-71DFD3AD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  <a:ea typeface="+mn-ea"/>
                <a:cs typeface="+mn-ea"/>
                <a:sym typeface="+mn-lt"/>
              </a:rPr>
              <a:t> References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BB60-5112-20C5-D0E6-3AF15B07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4958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1600" dirty="0">
                <a:cs typeface="+mn-ea"/>
                <a:sym typeface="+mn-lt"/>
              </a:rPr>
              <a:t>CCAF (2022) </a:t>
            </a:r>
            <a:r>
              <a:rPr lang="en-US" altLang="zh-CN" sz="1600" i="1" dirty="0">
                <a:cs typeface="+mn-ea"/>
                <a:sym typeface="+mn-lt"/>
              </a:rPr>
              <a:t>Cambridge Bitcoin Electricity Consumption Index </a:t>
            </a:r>
            <a:r>
              <a:rPr lang="en-US" altLang="zh-CN" sz="1600" dirty="0">
                <a:cs typeface="+mn-ea"/>
                <a:sym typeface="+mn-lt"/>
              </a:rPr>
              <a:t>[online]. Available at: </a:t>
            </a:r>
            <a:r>
              <a:rPr lang="en-US" altLang="zh-CN" sz="1600" dirty="0">
                <a:cs typeface="+mn-ea"/>
                <a:sym typeface="+mn-lt"/>
                <a:hlinkClick r:id="rId2"/>
              </a:rPr>
              <a:t>https://ccaf.io/cbeci/index</a:t>
            </a:r>
            <a:r>
              <a:rPr lang="en-US" altLang="zh-CN" sz="1600" dirty="0">
                <a:cs typeface="+mn-ea"/>
                <a:sym typeface="+mn-lt"/>
              </a:rPr>
              <a:t> [Accessed 1 April 2023]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1600" dirty="0">
                <a:cs typeface="+mn-ea"/>
                <a:sym typeface="+mn-lt"/>
              </a:rPr>
              <a:t>CoinWarz (2023) </a:t>
            </a:r>
            <a:r>
              <a:rPr lang="en-US" altLang="zh-CN" sz="1600" i="1" dirty="0">
                <a:cs typeface="+mn-ea"/>
                <a:sym typeface="+mn-lt"/>
              </a:rPr>
              <a:t>Bitcoin Hashrate Chart </a:t>
            </a:r>
            <a:r>
              <a:rPr lang="en-US" altLang="zh-CN" sz="1600" dirty="0">
                <a:cs typeface="+mn-ea"/>
                <a:sym typeface="+mn-lt"/>
              </a:rPr>
              <a:t>[online]. Available at: </a:t>
            </a:r>
            <a:r>
              <a:rPr lang="en-US" altLang="zh-CN" sz="1600" dirty="0">
                <a:cs typeface="+mn-ea"/>
                <a:sym typeface="+mn-lt"/>
                <a:hlinkClick r:id="rId3"/>
              </a:rPr>
              <a:t>https://www.coinwarz.com/mining/Bitcoin/hashrate-chart</a:t>
            </a:r>
            <a:r>
              <a:rPr lang="en-US" altLang="zh-CN" sz="1600" dirty="0">
                <a:cs typeface="+mn-ea"/>
                <a:sym typeface="+mn-lt"/>
              </a:rPr>
              <a:t> [Accessed 30 April 2023]</a:t>
            </a:r>
            <a:endParaRPr lang="en-US" altLang="zh-CN" sz="1600" i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1600" dirty="0">
                <a:cs typeface="+mn-ea"/>
                <a:sym typeface="+mn-lt"/>
              </a:rPr>
              <a:t>FTSE Russel (2022) </a:t>
            </a:r>
            <a:r>
              <a:rPr lang="en-US" altLang="zh-CN" sz="1600" i="1" dirty="0">
                <a:cs typeface="+mn-ea"/>
                <a:sym typeface="+mn-lt"/>
              </a:rPr>
              <a:t>Proof-of-Stake: A crypto path to lower energy consumption and yield. </a:t>
            </a:r>
            <a:r>
              <a:rPr lang="en-US" altLang="zh-CN" sz="1600" dirty="0">
                <a:cs typeface="+mn-ea"/>
                <a:sym typeface="+mn-lt"/>
              </a:rPr>
              <a:t>London: FTSE Russell. Available at: </a:t>
            </a:r>
            <a:r>
              <a:rPr lang="en-US" altLang="zh-CN" sz="1600" dirty="0">
                <a:cs typeface="+mn-ea"/>
                <a:sym typeface="+mn-lt"/>
                <a:hlinkClick r:id="rId4"/>
              </a:rPr>
              <a:t>https://content.ftserussell.com/sites/default/files/education_proof_of_stake_paper_v6_0.pdf</a:t>
            </a:r>
            <a:r>
              <a:rPr lang="en-US" altLang="zh-CN" sz="1600" dirty="0">
                <a:cs typeface="+mn-ea"/>
                <a:sym typeface="+mn-lt"/>
              </a:rPr>
              <a:t> [Accessed 1 April 2023]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Jones, B.A., Goodkind, A.L. and Berrens, R.P., (2022). Economic estimation of Bitcoin mining’s climate damages demonstrates closer resemblance to digital crude than digital gold. </a:t>
            </a:r>
            <a:r>
              <a:rPr lang="en-US" altLang="zh-CN" sz="1600" i="1" dirty="0">
                <a:solidFill>
                  <a:schemeClr val="tx1"/>
                </a:solidFill>
                <a:cs typeface="+mn-ea"/>
                <a:sym typeface="+mn-lt"/>
              </a:rPr>
              <a:t>Scientific Reports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 12(1), pp.1-10.</a:t>
            </a:r>
            <a:endParaRPr lang="en-US" altLang="zh-CN" sz="1600" i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+mn-ea"/>
                <a:sym typeface="+mn-lt"/>
              </a:rPr>
              <a:t>Judmayer et al. (2022). </a:t>
            </a:r>
            <a:r>
              <a:rPr lang="en-US" sz="1600" i="1" dirty="0">
                <a:solidFill>
                  <a:schemeClr val="tx1"/>
                </a:solidFill>
                <a:cs typeface="+mn-ea"/>
                <a:sym typeface="+mn-lt"/>
              </a:rPr>
              <a:t>Blocks and Chains: Introduction to Bitcoin</a:t>
            </a:r>
            <a:r>
              <a:rPr lang="en-US" sz="1600" dirty="0">
                <a:solidFill>
                  <a:schemeClr val="tx1"/>
                </a:solidFill>
                <a:cs typeface="+mn-ea"/>
                <a:sym typeface="+mn-lt"/>
              </a:rPr>
              <a:t>, Cryptocurrencies, and Their Consensus Mechanisms. Springer Nature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/>
                </a:solidFill>
                <a:cs typeface="+mn-ea"/>
                <a:sym typeface="+mn-lt"/>
              </a:rPr>
              <a:t>The White House [WH] (2022) </a:t>
            </a:r>
            <a:r>
              <a:rPr lang="en-US" sz="1600" i="1" dirty="0">
                <a:solidFill>
                  <a:schemeClr val="tx1"/>
                </a:solidFill>
                <a:cs typeface="+mn-ea"/>
                <a:sym typeface="+mn-lt"/>
              </a:rPr>
              <a:t>FACT SHEET: Climate and Energy Implications of Crypto-Assets in the United States, </a:t>
            </a:r>
            <a:r>
              <a:rPr lang="en-US" sz="1600" dirty="0">
                <a:solidFill>
                  <a:schemeClr val="tx1"/>
                </a:solidFill>
                <a:cs typeface="+mn-ea"/>
                <a:sym typeface="+mn-lt"/>
              </a:rPr>
              <a:t>Washington, DC: 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The White House</a:t>
            </a:r>
            <a:endParaRPr lang="en-US" sz="1600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77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内容占位符 4" descr="黑胶唱片&#10;&#10;低可信度描述已自动生成">
            <a:extLst>
              <a:ext uri="{FF2B5EF4-FFF2-40B4-BE49-F238E27FC236}">
                <a16:creationId xmlns:a16="http://schemas.microsoft.com/office/drawing/2014/main" id="{D2105F27-E461-5774-46D1-27386E26F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r="34139" b="2317"/>
          <a:stretch/>
        </p:blipFill>
        <p:spPr>
          <a:xfrm>
            <a:off x="2644951" y="10"/>
            <a:ext cx="6501384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699DEE-CAFE-CD8D-4B9A-3CCAFD0B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1" y="761624"/>
            <a:ext cx="4211229" cy="3170099"/>
          </a:xfrm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How to address the energy consumption in cryptocurrency mining</a:t>
            </a:r>
            <a:endParaRPr lang="en-US" altLang="zh-CN" sz="3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D794A-8915-53CC-ECDF-3B7B1FAA7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90" y="4158814"/>
            <a:ext cx="3696632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+mn-ea"/>
                <a:sym typeface="+mn-lt"/>
              </a:rPr>
              <a:t> Changyu Li  20513997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75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9DFC7-2070-2B9E-B820-4C07C80A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Outline</a:t>
            </a:r>
            <a:endParaRPr lang="zh-CN" altLang="en-US" b="1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A4B71-1B9C-B52E-82EE-F7A68550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06283D"/>
                </a:solidFill>
                <a:cs typeface="+mn-ea"/>
                <a:sym typeface="+mn-lt"/>
              </a:rPr>
              <a:t>Problem: The energy consumption in cryptocurrency mining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6283D"/>
                </a:solidFill>
                <a:cs typeface="+mn-ea"/>
                <a:sym typeface="+mn-lt"/>
              </a:rPr>
              <a:t>Explanation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6283D"/>
                </a:solidFill>
                <a:cs typeface="+mn-ea"/>
                <a:sym typeface="+mn-lt"/>
              </a:rPr>
              <a:t>Causes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6283D"/>
                </a:solidFill>
                <a:cs typeface="+mn-ea"/>
                <a:sym typeface="+mn-lt"/>
              </a:rPr>
              <a:t>Impact</a:t>
            </a:r>
          </a:p>
          <a:p>
            <a:pPr>
              <a:lnSpc>
                <a:spcPct val="100000"/>
              </a:lnSpc>
            </a:pPr>
            <a:endParaRPr lang="en-US" altLang="zh-CN" sz="800" dirty="0">
              <a:solidFill>
                <a:srgbClr val="06283D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cs typeface="+mn-ea"/>
                <a:sym typeface="+mn-lt"/>
              </a:rPr>
              <a:t>Solutions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cs typeface="+mn-ea"/>
                <a:sym typeface="+mn-lt"/>
              </a:rPr>
              <a:t>Mining ban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6283D"/>
                </a:solidFill>
                <a:effectLst/>
                <a:uLnTx/>
                <a:uFillTx/>
                <a:cs typeface="+mn-ea"/>
                <a:sym typeface="+mn-lt"/>
              </a:rPr>
              <a:t>Proof-of-stake (PoS)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 descr="建筑的摆设布局&#10;&#10;中度可信度描述已自动生成">
            <a:extLst>
              <a:ext uri="{FF2B5EF4-FFF2-40B4-BE49-F238E27FC236}">
                <a16:creationId xmlns:a16="http://schemas.microsoft.com/office/drawing/2014/main" id="{89566CAD-85EF-55B3-7A46-59336C220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colorTemperature colorTemp="4000"/>
                    </a14:imgEffect>
                    <a14:imgEffect>
                      <a14:saturation sat="70000"/>
                    </a14:imgEffect>
                    <a14:imgEffect>
                      <a14:brightnessContrast bright="-10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87" r="1"/>
          <a:stretch/>
        </p:blipFill>
        <p:spPr>
          <a:xfrm>
            <a:off x="5758214" y="3450176"/>
            <a:ext cx="2890486" cy="2785524"/>
          </a:xfrm>
          <a:prstGeom prst="rect">
            <a:avLst/>
          </a:prstGeom>
          <a:effectLst>
            <a:reflection blurRad="6350" stA="5000" endPos="55500" dist="50800" dir="5400000" sy="-100000" algn="bl" rotWithShape="0"/>
            <a:softEdge rad="0"/>
          </a:effectLst>
        </p:spPr>
      </p:pic>
      <p:pic>
        <p:nvPicPr>
          <p:cNvPr id="14" name="图片 13" descr="电视游戏的萤幕&#10;&#10;低可信度描述已自动生成">
            <a:extLst>
              <a:ext uri="{FF2B5EF4-FFF2-40B4-BE49-F238E27FC236}">
                <a16:creationId xmlns:a16="http://schemas.microsoft.com/office/drawing/2014/main" id="{F9105C2E-8523-F6BF-8AFF-223D15CEEA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867"/>
                    </a14:imgEffect>
                    <a14:imgEffect>
                      <a14:saturation sat="98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69570" r="-69" b="26063"/>
          <a:stretch/>
        </p:blipFill>
        <p:spPr>
          <a:xfrm>
            <a:off x="0" y="0"/>
            <a:ext cx="9228823" cy="269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3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6C99-5DF7-41F6-A11E-4BEE7714B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06283D"/>
                </a:solidFill>
                <a:cs typeface="+mn-ea"/>
                <a:sym typeface="+mn-lt"/>
              </a:rPr>
              <a:t>What is cryptocurrency?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6283D"/>
                </a:solidFill>
                <a:cs typeface="+mn-ea"/>
                <a:sym typeface="+mn-lt"/>
              </a:rPr>
              <a:t>Digital currency secured by cryptography</a:t>
            </a:r>
            <a:endParaRPr lang="en-US" altLang="zh-CN" sz="800" dirty="0">
              <a:solidFill>
                <a:srgbClr val="06283D"/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06283D"/>
                </a:solidFill>
                <a:cs typeface="+mn-ea"/>
                <a:sym typeface="+mn-lt"/>
              </a:rPr>
              <a:t>What is mining?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6283D"/>
                </a:solidFill>
                <a:cs typeface="+mn-ea"/>
                <a:sym typeface="+mn-lt"/>
              </a:rPr>
              <a:t>Use advanced computer to calculate math puzzles and cost energy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cs typeface="+mn-ea"/>
                <a:sym typeface="+mn-lt"/>
              </a:rPr>
              <a:t>Used </a:t>
            </a:r>
            <a:r>
              <a:rPr lang="en-US" altLang="zh-CN" sz="2400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to verify transactions and avoid hacking				</a:t>
            </a:r>
            <a:endParaRPr lang="en-US" altLang="zh-CN" sz="2400" dirty="0">
              <a:solidFill>
                <a:srgbClr val="06283D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chemeClr val="tx1"/>
                </a:solidFill>
                <a:cs typeface="+mn-ea"/>
                <a:sym typeface="+mn-lt"/>
              </a:rPr>
              <a:t>(Judmayer, 2022)</a:t>
            </a:r>
            <a:endParaRPr lang="en-US" altLang="zh-CN" sz="1600" i="1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rgbClr val="06283D"/>
              </a:solidFill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6FA1049-BF1E-430A-011D-5589BEA919AB}"/>
              </a:ext>
            </a:extLst>
          </p:cNvPr>
          <p:cNvSpPr txBox="1">
            <a:spLocks/>
          </p:cNvSpPr>
          <p:nvPr/>
        </p:nvSpPr>
        <p:spPr>
          <a:xfrm>
            <a:off x="495300" y="546100"/>
            <a:ext cx="81407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Explanation</a:t>
            </a:r>
            <a:endParaRPr lang="zh-CN" altLang="en-US" b="1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85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64608-7DD6-DA99-B338-662149C2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Problem: </a:t>
            </a:r>
            <a:r>
              <a:rPr lang="en-US" altLang="zh-CN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Causes</a:t>
            </a:r>
            <a:endParaRPr lang="zh-CN" altLang="en-US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3865E-9A53-484F-C0BB-4E06E9CA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28257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Rapid price increases in cryptocurrency from 2019 caused mining fever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Energy consumption increased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cs typeface="+mn-ea"/>
                <a:sym typeface="+mn-lt"/>
              </a:rPr>
              <a:t>C</a:t>
            </a: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aused more climate damages</a:t>
            </a:r>
          </a:p>
          <a:p>
            <a:pPr lvl="1">
              <a:lnSpc>
                <a:spcPct val="100000"/>
              </a:lnSpc>
            </a:pPr>
            <a:endParaRPr lang="en-US" altLang="zh-CN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06283D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3FE93-452F-3027-C480-AFF121B3E625}"/>
              </a:ext>
            </a:extLst>
          </p:cNvPr>
          <p:cNvSpPr txBox="1"/>
          <p:nvPr/>
        </p:nvSpPr>
        <p:spPr>
          <a:xfrm>
            <a:off x="6059488" y="3618882"/>
            <a:ext cx="2576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rgbClr val="06283D"/>
                </a:solidFill>
                <a:cs typeface="+mn-ea"/>
                <a:sym typeface="+mn-lt"/>
              </a:rPr>
              <a:t>(CoinWarz, 2023)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900" b="1" i="1" dirty="0">
              <a:solidFill>
                <a:srgbClr val="06283D"/>
              </a:solidFill>
              <a:cs typeface="+mn-ea"/>
              <a:sym typeface="+mn-lt"/>
            </a:endParaRPr>
          </a:p>
        </p:txBody>
      </p:sp>
      <p:pic>
        <p:nvPicPr>
          <p:cNvPr id="4" name="图片 3" descr="桌子上的钟表&#10;&#10;中度可信度描述已自动生成">
            <a:extLst>
              <a:ext uri="{FF2B5EF4-FFF2-40B4-BE49-F238E27FC236}">
                <a16:creationId xmlns:a16="http://schemas.microsoft.com/office/drawing/2014/main" id="{28EB2BE8-AE47-270A-0573-C23C8A40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5" b="19625"/>
          <a:stretch/>
        </p:blipFill>
        <p:spPr>
          <a:xfrm>
            <a:off x="0" y="4892634"/>
            <a:ext cx="9144000" cy="19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B49DF-D764-2437-5E1C-7776F250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Problem: </a:t>
            </a:r>
            <a:r>
              <a:rPr lang="en-US" altLang="zh-CN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Causes</a:t>
            </a:r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130A67D-0BD9-E27F-588E-B012E3167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65" y="1739900"/>
            <a:ext cx="8272997" cy="285521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876ABE-EBB0-097A-AF32-D8332DFE1F79}"/>
              </a:ext>
            </a:extLst>
          </p:cNvPr>
          <p:cNvSpPr txBox="1"/>
          <p:nvPr/>
        </p:nvSpPr>
        <p:spPr>
          <a:xfrm>
            <a:off x="2271119" y="4693035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Global Bitcoin hashrate (mining power)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3EEA4B1-3616-869D-7976-5C7125827C5F}"/>
              </a:ext>
            </a:extLst>
          </p:cNvPr>
          <p:cNvSpPr/>
          <p:nvPr/>
        </p:nvSpPr>
        <p:spPr>
          <a:xfrm>
            <a:off x="6236539" y="2858844"/>
            <a:ext cx="1589815" cy="11403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C4D9EC-7F2D-FCCD-EB4E-6E191E3C8928}"/>
              </a:ext>
            </a:extLst>
          </p:cNvPr>
          <p:cNvSpPr txBox="1"/>
          <p:nvPr/>
        </p:nvSpPr>
        <p:spPr>
          <a:xfrm>
            <a:off x="6068992" y="5093145"/>
            <a:ext cx="25765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rgbClr val="06283D"/>
                </a:solidFill>
                <a:cs typeface="+mn-ea"/>
                <a:sym typeface="+mn-lt"/>
              </a:rPr>
              <a:t>(CoinWarz, 2023)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900" b="1" i="1" dirty="0">
              <a:solidFill>
                <a:srgbClr val="06283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39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73B0C-8E58-754B-C6C5-7B39400C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Problem: </a:t>
            </a:r>
            <a:r>
              <a:rPr lang="en-US" altLang="zh-CN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  <a:endParaRPr lang="zh-CN" altLang="en-US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9339F-015E-D507-7E80-FBE050654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Consumes </a:t>
            </a:r>
            <a:r>
              <a:rPr lang="en-US" altLang="zh-CN" b="0" i="0" dirty="0">
                <a:solidFill>
                  <a:srgbClr val="256D85"/>
                </a:solidFill>
                <a:effectLst/>
                <a:cs typeface="+mn-ea"/>
                <a:sym typeface="+mn-lt"/>
              </a:rPr>
              <a:t>120 - 240 billion </a:t>
            </a: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kWh per year	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Emitted about </a:t>
            </a:r>
            <a:r>
              <a:rPr lang="en-US" altLang="zh-CN" dirty="0">
                <a:solidFill>
                  <a:srgbClr val="256D85"/>
                </a:solidFill>
                <a:cs typeface="+mn-ea"/>
                <a:sym typeface="+mn-lt"/>
              </a:rPr>
              <a:t>140 million </a:t>
            </a: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tons of CO</a:t>
            </a:r>
            <a:r>
              <a:rPr lang="en-US" altLang="zh-CN" baseline="-25000" dirty="0">
                <a:solidFill>
                  <a:srgbClr val="06283D"/>
                </a:solidFill>
                <a:cs typeface="+mn-ea"/>
                <a:sym typeface="+mn-lt"/>
              </a:rPr>
              <a:t>2 </a:t>
            </a: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per year</a:t>
            </a:r>
            <a:endParaRPr lang="en-US" altLang="zh-CN" baseline="-25000" dirty="0">
              <a:solidFill>
                <a:srgbClr val="06283D"/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1600" i="1" dirty="0">
                <a:solidFill>
                  <a:srgbClr val="06283D"/>
                </a:solidFill>
                <a:cs typeface="+mn-ea"/>
                <a:sym typeface="+mn-lt"/>
              </a:rPr>
              <a:t>(WH, 2022)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800" b="1" i="1" dirty="0">
              <a:solidFill>
                <a:srgbClr val="06283D"/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Each Bitcoin exhausts about 113 tons of CO</a:t>
            </a:r>
            <a:r>
              <a:rPr lang="en-US" altLang="zh-CN" baseline="-25000" dirty="0">
                <a:solidFill>
                  <a:srgbClr val="06283D"/>
                </a:solidFill>
                <a:cs typeface="+mn-ea"/>
                <a:sym typeface="+mn-lt"/>
              </a:rPr>
              <a:t>2</a:t>
            </a: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06283D"/>
                </a:solidFill>
                <a:cs typeface="+mn-ea"/>
                <a:sym typeface="+mn-lt"/>
              </a:rPr>
              <a:t> </a:t>
            </a:r>
            <a:r>
              <a:rPr lang="en-US" altLang="zh-CN" sz="1600" i="1" dirty="0">
                <a:solidFill>
                  <a:srgbClr val="06283D"/>
                </a:solidFill>
                <a:cs typeface="+mn-ea"/>
                <a:sym typeface="+mn-lt"/>
              </a:rPr>
              <a:t>(Jones,2022)</a:t>
            </a:r>
            <a:endParaRPr lang="en-US" altLang="zh-CN" i="1" dirty="0">
              <a:solidFill>
                <a:srgbClr val="06283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216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9AD8E-2F7E-6C54-ACCD-71DFD3AD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Solution1: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56D85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Mining ban</a:t>
            </a:r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b="1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BB60-5112-20C5-D0E6-3AF15B07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318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6283D"/>
                </a:solidFill>
                <a:cs typeface="+mn-ea"/>
                <a:sym typeface="+mn-lt"/>
              </a:rPr>
              <a:t>Restrict device functionality or use laws to ban mining</a:t>
            </a:r>
          </a:p>
          <a:p>
            <a:pPr>
              <a:lnSpc>
                <a:spcPct val="100000"/>
              </a:lnSpc>
            </a:pPr>
            <a:r>
              <a:rPr lang="en-US" b="1" dirty="0">
                <a:cs typeface="+mn-ea"/>
                <a:sym typeface="+mn-lt"/>
              </a:rPr>
              <a:t>Evaluation: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cs typeface="+mn-ea"/>
                <a:sym typeface="+mn-lt"/>
              </a:rPr>
              <a:t>+ Immediate impact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>
                <a:solidFill>
                  <a:srgbClr val="06283D"/>
                </a:solidFill>
                <a:cs typeface="+mn-ea"/>
                <a:sym typeface="+mn-lt"/>
              </a:rPr>
              <a:t>E.g. Nvidia limits mining 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6283D"/>
                </a:solidFill>
                <a:cs typeface="+mn-ea"/>
                <a:sym typeface="+mn-lt"/>
              </a:rPr>
              <a:t> China bans mining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US" sz="2000" dirty="0">
              <a:solidFill>
                <a:srgbClr val="06283D"/>
              </a:solidFill>
              <a:cs typeface="+mn-ea"/>
              <a:sym typeface="+mn-lt"/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sz="2000" dirty="0">
              <a:solidFill>
                <a:srgbClr val="06283D"/>
              </a:solidFill>
              <a:cs typeface="+mn-ea"/>
              <a:sym typeface="+mn-lt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rgbClr val="06283D"/>
                </a:solidFill>
                <a:cs typeface="+mn-ea"/>
                <a:sym typeface="+mn-lt"/>
              </a:rPr>
              <a:t>Can easily be circumvented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dirty="0">
              <a:solidFill>
                <a:srgbClr val="06283D"/>
              </a:solidFill>
              <a:cs typeface="+mn-ea"/>
              <a:sym typeface="+mn-lt"/>
            </a:endParaRPr>
          </a:p>
          <a:p>
            <a:pPr lvl="2">
              <a:lnSpc>
                <a:spcPct val="100000"/>
              </a:lnSpc>
              <a:buFontTx/>
              <a:buChar char="-"/>
            </a:pPr>
            <a:endParaRPr lang="en-US" dirty="0">
              <a:solidFill>
                <a:srgbClr val="06283D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DB01A-8659-6AAB-883C-866E85DE0B1E}"/>
              </a:ext>
            </a:extLst>
          </p:cNvPr>
          <p:cNvSpPr txBox="1"/>
          <p:nvPr/>
        </p:nvSpPr>
        <p:spPr>
          <a:xfrm>
            <a:off x="4621760" y="4657166"/>
            <a:ext cx="401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600" b="0" i="0" dirty="0">
                <a:effectLst/>
                <a:cs typeface="+mn-ea"/>
                <a:sym typeface="+mn-lt"/>
              </a:rPr>
              <a:t>Network hashrate (mining power) in China</a:t>
            </a:r>
          </a:p>
          <a:p>
            <a:pPr algn="r"/>
            <a:r>
              <a:rPr lang="en-GB" sz="1600" i="1" dirty="0">
                <a:cs typeface="+mn-ea"/>
                <a:sym typeface="+mn-lt"/>
              </a:rPr>
              <a:t>(CCAF, 2022)</a:t>
            </a:r>
            <a:endParaRPr lang="en-US" sz="1600" i="1" dirty="0">
              <a:cs typeface="+mn-ea"/>
              <a:sym typeface="+mn-lt"/>
            </a:endParaRPr>
          </a:p>
        </p:txBody>
      </p:sp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ED44CC07-FAF5-C8C4-1720-8DD3BBBA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" t="10881" b="6129"/>
          <a:stretch/>
        </p:blipFill>
        <p:spPr>
          <a:xfrm>
            <a:off x="4735638" y="2436935"/>
            <a:ext cx="3786484" cy="19736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8E93465-0C40-6EEF-AE60-B836E0EECECF}"/>
              </a:ext>
            </a:extLst>
          </p:cNvPr>
          <p:cNvSpPr txBox="1"/>
          <p:nvPr/>
        </p:nvSpPr>
        <p:spPr>
          <a:xfrm>
            <a:off x="7869379" y="44105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1/2022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4F9F1B-B8B5-B428-ADE0-0011DCB63697}"/>
              </a:ext>
            </a:extLst>
          </p:cNvPr>
          <p:cNvSpPr txBox="1"/>
          <p:nvPr/>
        </p:nvSpPr>
        <p:spPr>
          <a:xfrm>
            <a:off x="4621760" y="4406773"/>
            <a:ext cx="316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9/2019			             5/2021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41E769-5D3B-7050-7783-37EAF7FADC34}"/>
              </a:ext>
            </a:extLst>
          </p:cNvPr>
          <p:cNvSpPr/>
          <p:nvPr/>
        </p:nvSpPr>
        <p:spPr>
          <a:xfrm>
            <a:off x="7572375" y="2451227"/>
            <a:ext cx="1571625" cy="229756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35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17222 -0.0013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9AD8E-2F7E-6C54-ACCD-71DFD3AD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46100"/>
            <a:ext cx="8140700" cy="1028700"/>
          </a:xfrm>
        </p:spPr>
        <p:txBody>
          <a:bodyPr/>
          <a:lstStyle/>
          <a:p>
            <a:r>
              <a:rPr lang="en-US" altLang="zh-CN" b="1" dirty="0">
                <a:solidFill>
                  <a:srgbClr val="256D85"/>
                </a:solidFill>
                <a:latin typeface="+mn-lt"/>
                <a:ea typeface="+mn-ea"/>
                <a:cs typeface="+mn-ea"/>
                <a:sym typeface="+mn-lt"/>
              </a:rPr>
              <a:t> Solution2: </a:t>
            </a:r>
            <a:r>
              <a: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srgbClr val="256D85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Proof-of-stake (PoS) </a:t>
            </a:r>
            <a:endParaRPr lang="en-US" dirty="0">
              <a:solidFill>
                <a:srgbClr val="256D8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CBB60-5112-20C5-D0E6-3AF15B07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39900"/>
            <a:ext cx="8140700" cy="4426853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6283D"/>
                </a:solidFill>
                <a:cs typeface="+mn-ea"/>
                <a:sym typeface="+mn-lt"/>
              </a:rPr>
              <a:t>Another method to verify t</a:t>
            </a: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ransactions and earn currency</a:t>
            </a:r>
          </a:p>
          <a:p>
            <a:pPr>
              <a:lnSpc>
                <a:spcPct val="100000"/>
              </a:lnSpc>
            </a:pP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Replace mining</a:t>
            </a:r>
          </a:p>
          <a:p>
            <a:pPr>
              <a:lnSpc>
                <a:spcPct val="100000"/>
              </a:lnSpc>
            </a:pPr>
            <a:r>
              <a:rPr lang="en-US" altLang="zh-CN" b="1" dirty="0">
                <a:cs typeface="+mn-ea"/>
                <a:sym typeface="+mn-lt"/>
              </a:rPr>
              <a:t>Evaluation: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+ Save energy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99.95% less energy than Proof-of-Work (mining).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0" i="0" dirty="0">
                <a:solidFill>
                  <a:srgbClr val="06283D"/>
                </a:solidFill>
                <a:effectLst/>
                <a:cs typeface="+mn-ea"/>
                <a:sym typeface="+mn-lt"/>
              </a:rPr>
              <a:t>+ Successful transition of Ethereum</a:t>
            </a:r>
            <a:endParaRPr lang="en-US" altLang="zh-CN" sz="800" b="0" i="0" dirty="0">
              <a:solidFill>
                <a:srgbClr val="06283D"/>
              </a:solidFill>
              <a:effectLst/>
              <a:cs typeface="+mn-ea"/>
              <a:sym typeface="+mn-lt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altLang="zh-CN" dirty="0">
                <a:cs typeface="+mn-ea"/>
                <a:sym typeface="+mn-lt"/>
              </a:rPr>
              <a:t>Favouring</a:t>
            </a:r>
            <a:r>
              <a:rPr lang="en-US" altLang="zh-CN" dirty="0">
                <a:cs typeface="+mn-ea"/>
                <a:sym typeface="+mn-lt"/>
              </a:rPr>
              <a:t> those with more currency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CN" dirty="0">
                <a:cs typeface="+mn-ea"/>
                <a:sym typeface="+mn-lt"/>
              </a:rPr>
              <a:t>More currencies for richer people</a:t>
            </a:r>
            <a:endParaRPr lang="en-US" altLang="zh-CN" b="0" i="0" dirty="0">
              <a:solidFill>
                <a:srgbClr val="06283D"/>
              </a:solidFill>
              <a:effectLst/>
              <a:cs typeface="+mn-ea"/>
              <a:sym typeface="+mn-lt"/>
            </a:endParaRPr>
          </a:p>
          <a:p>
            <a:pPr marL="914400" lvl="2" indent="0" algn="r">
              <a:lnSpc>
                <a:spcPct val="100000"/>
              </a:lnSpc>
              <a:buNone/>
            </a:pPr>
            <a:r>
              <a:rPr lang="en-US" altLang="zh-CN" sz="1600" b="0" i="1" dirty="0">
                <a:solidFill>
                  <a:srgbClr val="06283D"/>
                </a:solidFill>
                <a:effectLst/>
                <a:cs typeface="+mn-ea"/>
                <a:sym typeface="+mn-lt"/>
              </a:rPr>
              <a:t>(FTSE Russel, 2022)</a:t>
            </a:r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46F92ADD-3B88-6289-77CF-1331E24E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21" y="2275173"/>
            <a:ext cx="5401719" cy="1797029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773CA716-4D14-11D7-2CC9-0B6B31FAE2E7}"/>
              </a:ext>
            </a:extLst>
          </p:cNvPr>
          <p:cNvSpPr/>
          <p:nvPr/>
        </p:nvSpPr>
        <p:spPr>
          <a:xfrm>
            <a:off x="5720040" y="3274369"/>
            <a:ext cx="547545" cy="6789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f2f79ca6-7cd9-4940-b9c8-99af5968e384&quot;,&quot;Name&quot;:&quot;1&quot;,&quot;Kind&quot;:&quot;Custom&quot;,&quot;OldGuidesSetting&quot;:{&quot;HeaderHeight&quot;:15.0,&quot;FooterHeight&quot;:9.0,&quot;SideMargin&quot;:5.5,&quot;TopMargin&quot;:8.0,&quot;BottomMargin&quot;:0.0,&quot;IntervalMargin&quot;:2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18834;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13zjgmw">
      <a:majorFont>
        <a:latin typeface="Arial" panose="020F0302020204030204"/>
        <a:ea typeface="Arial"/>
        <a:cs typeface=""/>
      </a:majorFont>
      <a:minorFont>
        <a:latin typeface="Arial" panose="020F0502020204030204"/>
        <a:ea typeface="Ari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</TotalTime>
  <Words>528</Words>
  <Application>Microsoft Office PowerPoint</Application>
  <PresentationFormat>全屏显示(4:3)</PresentationFormat>
  <Paragraphs>83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Arial</vt:lpstr>
      <vt:lpstr>Calibri</vt:lpstr>
      <vt:lpstr>Office 主题​​</vt:lpstr>
      <vt:lpstr>Guessing game</vt:lpstr>
      <vt:lpstr>How to address the energy consumption in cryptocurrency mining</vt:lpstr>
      <vt:lpstr> Outline</vt:lpstr>
      <vt:lpstr>PowerPoint 演示文稿</vt:lpstr>
      <vt:lpstr> Problem: Causes</vt:lpstr>
      <vt:lpstr> Problem: Causes</vt:lpstr>
      <vt:lpstr> Problem: Impact</vt:lpstr>
      <vt:lpstr> Solution1: Mining ban </vt:lpstr>
      <vt:lpstr> Solution2: Proof-of-stake (PoS) </vt:lpstr>
      <vt:lpstr> Conclusion</vt:lpstr>
      <vt:lpstr>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Changyu LI (20513997)</dc:creator>
  <cp:lastModifiedBy>Changyu LI (20513997)</cp:lastModifiedBy>
  <cp:revision>2</cp:revision>
  <dcterms:created xsi:type="dcterms:W3CDTF">2023-03-12T16:03:13Z</dcterms:created>
  <dcterms:modified xsi:type="dcterms:W3CDTF">2023-05-11T17:21:41Z</dcterms:modified>
</cp:coreProperties>
</file>